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0"/>
  </p:notesMasterIdLst>
  <p:sldIdLst>
    <p:sldId id="375" r:id="rId2"/>
    <p:sldId id="376" r:id="rId3"/>
    <p:sldId id="377" r:id="rId4"/>
    <p:sldId id="383" r:id="rId5"/>
    <p:sldId id="386" r:id="rId6"/>
    <p:sldId id="384" r:id="rId7"/>
    <p:sldId id="387" r:id="rId8"/>
    <p:sldId id="378" r:id="rId9"/>
    <p:sldId id="374" r:id="rId10"/>
    <p:sldId id="389" r:id="rId11"/>
    <p:sldId id="434" r:id="rId12"/>
    <p:sldId id="391" r:id="rId13"/>
    <p:sldId id="436" r:id="rId14"/>
    <p:sldId id="445" r:id="rId15"/>
    <p:sldId id="379" r:id="rId16"/>
    <p:sldId id="380" r:id="rId17"/>
    <p:sldId id="381" r:id="rId18"/>
    <p:sldId id="382" r:id="rId19"/>
    <p:sldId id="444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1" r:id="rId28"/>
    <p:sldId id="435" r:id="rId29"/>
    <p:sldId id="407" r:id="rId30"/>
    <p:sldId id="408" r:id="rId31"/>
    <p:sldId id="406" r:id="rId32"/>
    <p:sldId id="402" r:id="rId33"/>
    <p:sldId id="403" r:id="rId34"/>
    <p:sldId id="404" r:id="rId35"/>
    <p:sldId id="405" r:id="rId36"/>
    <p:sldId id="448" r:id="rId37"/>
    <p:sldId id="410" r:id="rId38"/>
    <p:sldId id="409" r:id="rId39"/>
    <p:sldId id="412" r:id="rId40"/>
    <p:sldId id="413" r:id="rId41"/>
    <p:sldId id="414" r:id="rId42"/>
    <p:sldId id="443" r:id="rId43"/>
    <p:sldId id="415" r:id="rId44"/>
    <p:sldId id="416" r:id="rId45"/>
    <p:sldId id="417" r:id="rId46"/>
    <p:sldId id="418" r:id="rId47"/>
    <p:sldId id="437" r:id="rId48"/>
    <p:sldId id="419" r:id="rId49"/>
    <p:sldId id="420" r:id="rId50"/>
    <p:sldId id="423" r:id="rId51"/>
    <p:sldId id="427" r:id="rId52"/>
    <p:sldId id="430" r:id="rId53"/>
    <p:sldId id="447" r:id="rId54"/>
    <p:sldId id="438" r:id="rId55"/>
    <p:sldId id="425" r:id="rId56"/>
    <p:sldId id="431" r:id="rId57"/>
    <p:sldId id="439" r:id="rId58"/>
    <p:sldId id="440" r:id="rId59"/>
    <p:sldId id="441" r:id="rId60"/>
    <p:sldId id="433" r:id="rId61"/>
    <p:sldId id="576" r:id="rId62"/>
    <p:sldId id="575" r:id="rId63"/>
    <p:sldId id="578" r:id="rId64"/>
    <p:sldId id="579" r:id="rId65"/>
    <p:sldId id="577" r:id="rId66"/>
    <p:sldId id="580" r:id="rId67"/>
    <p:sldId id="581" r:id="rId68"/>
    <p:sldId id="582" r:id="rId69"/>
    <p:sldId id="583" r:id="rId70"/>
    <p:sldId id="584" r:id="rId71"/>
    <p:sldId id="585" r:id="rId72"/>
    <p:sldId id="586" r:id="rId73"/>
    <p:sldId id="587" r:id="rId74"/>
    <p:sldId id="549" r:id="rId75"/>
    <p:sldId id="446" r:id="rId76"/>
    <p:sldId id="449" r:id="rId77"/>
    <p:sldId id="451" r:id="rId78"/>
    <p:sldId id="453" r:id="rId79"/>
    <p:sldId id="454" r:id="rId80"/>
    <p:sldId id="550" r:id="rId81"/>
    <p:sldId id="457" r:id="rId82"/>
    <p:sldId id="458" r:id="rId83"/>
    <p:sldId id="459" r:id="rId84"/>
    <p:sldId id="455" r:id="rId85"/>
    <p:sldId id="460" r:id="rId86"/>
    <p:sldId id="462" r:id="rId87"/>
    <p:sldId id="456" r:id="rId88"/>
    <p:sldId id="486" r:id="rId89"/>
    <p:sldId id="487" r:id="rId90"/>
    <p:sldId id="488" r:id="rId91"/>
    <p:sldId id="489" r:id="rId92"/>
    <p:sldId id="491" r:id="rId93"/>
    <p:sldId id="490" r:id="rId94"/>
    <p:sldId id="492" r:id="rId95"/>
    <p:sldId id="463" r:id="rId96"/>
    <p:sldId id="493" r:id="rId97"/>
    <p:sldId id="494" r:id="rId98"/>
    <p:sldId id="495" r:id="rId99"/>
    <p:sldId id="464" r:id="rId100"/>
    <p:sldId id="574" r:id="rId101"/>
    <p:sldId id="465" r:id="rId102"/>
    <p:sldId id="551" r:id="rId103"/>
    <p:sldId id="552" r:id="rId104"/>
    <p:sldId id="553" r:id="rId105"/>
    <p:sldId id="496" r:id="rId106"/>
    <p:sldId id="554" r:id="rId107"/>
    <p:sldId id="497" r:id="rId108"/>
    <p:sldId id="555" r:id="rId109"/>
    <p:sldId id="556" r:id="rId110"/>
    <p:sldId id="558" r:id="rId111"/>
    <p:sldId id="559" r:id="rId112"/>
    <p:sldId id="560" r:id="rId113"/>
    <p:sldId id="561" r:id="rId114"/>
    <p:sldId id="562" r:id="rId115"/>
    <p:sldId id="563" r:id="rId116"/>
    <p:sldId id="564" r:id="rId117"/>
    <p:sldId id="565" r:id="rId118"/>
    <p:sldId id="566" r:id="rId119"/>
    <p:sldId id="569" r:id="rId120"/>
    <p:sldId id="567" r:id="rId121"/>
    <p:sldId id="570" r:id="rId122"/>
    <p:sldId id="466" r:id="rId123"/>
    <p:sldId id="519" r:id="rId124"/>
    <p:sldId id="467" r:id="rId125"/>
    <p:sldId id="499" r:id="rId126"/>
    <p:sldId id="468" r:id="rId127"/>
    <p:sldId id="500" r:id="rId128"/>
    <p:sldId id="520" r:id="rId129"/>
    <p:sldId id="498" r:id="rId130"/>
    <p:sldId id="501" r:id="rId131"/>
    <p:sldId id="502" r:id="rId132"/>
    <p:sldId id="503" r:id="rId133"/>
    <p:sldId id="521" r:id="rId134"/>
    <p:sldId id="522" r:id="rId135"/>
    <p:sldId id="524" r:id="rId136"/>
    <p:sldId id="504" r:id="rId137"/>
    <p:sldId id="525" r:id="rId138"/>
    <p:sldId id="526" r:id="rId139"/>
    <p:sldId id="527" r:id="rId140"/>
    <p:sldId id="506" r:id="rId141"/>
    <p:sldId id="507" r:id="rId142"/>
    <p:sldId id="528" r:id="rId143"/>
    <p:sldId id="529" r:id="rId144"/>
    <p:sldId id="568" r:id="rId145"/>
    <p:sldId id="571" r:id="rId146"/>
    <p:sldId id="572" r:id="rId147"/>
    <p:sldId id="573" r:id="rId148"/>
    <p:sldId id="588" r:id="rId149"/>
  </p:sldIdLst>
  <p:sldSz cx="9144000" cy="5143500" type="screen16x9"/>
  <p:notesSz cx="6858000" cy="9144000"/>
  <p:embeddedFontLst>
    <p:embeddedFont>
      <p:font typeface="맑은 고딕" pitchFamily="50" charset="-127"/>
      <p:regular r:id="rId151"/>
      <p:bold r:id="rId152"/>
    </p:embeddedFont>
    <p:embeddedFont>
      <p:font typeface="한컴돋움" pitchFamily="18" charset="2"/>
      <p:regular r:id="rId1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8E4"/>
    <a:srgbClr val="355E8F"/>
    <a:srgbClr val="403F43"/>
    <a:srgbClr val="DDD9C3"/>
    <a:srgbClr val="FFE1FF"/>
    <a:srgbClr val="EE1E59"/>
    <a:srgbClr val="579187"/>
    <a:srgbClr val="BBD7D2"/>
    <a:srgbClr val="30DC9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1" autoAdjust="0"/>
    <p:restoredTop sz="99138" autoAdjust="0"/>
  </p:normalViewPr>
  <p:slideViewPr>
    <p:cSldViewPr>
      <p:cViewPr varScale="1">
        <p:scale>
          <a:sx n="69" d="100"/>
          <a:sy n="69" d="100"/>
        </p:scale>
        <p:origin x="1710" y="-2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.fntdata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6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/>
          <p:cNvSpPr/>
          <p:nvPr userDrawn="1"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9" name="직사각형 8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/>
          <p:cNvSpPr/>
          <p:nvPr userDrawn="1"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 userDrawn="1"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2" name="직사각형 11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/>
          <p:cNvSpPr/>
          <p:nvPr userDrawn="1"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 userDrawn="1"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12" name="직사각형 11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직사각형 13"/>
          <p:cNvSpPr/>
          <p:nvPr userDrawn="1"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pPr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15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82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8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1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10.png"/><Relationship Id="rId4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3.png"/><Relationship Id="rId4" Type="http://schemas.openxmlformats.org/officeDocument/2006/relationships/image" Target="../media/image12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37.png"/><Relationship Id="rId7" Type="http://schemas.openxmlformats.org/officeDocument/2006/relationships/image" Target="../media/image14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38.png"/><Relationship Id="rId9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099182" y="2254534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itchFamily="50" charset="-127"/>
                <a:ea typeface="돋움" pitchFamily="50" charset="-127"/>
              </a:rPr>
              <a:t>세영이뿌네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05485" y="2037497"/>
            <a:ext cx="934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0" name="직각 삼각형 29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1" name="직각 삼각형 30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4008" y="2048383"/>
            <a:ext cx="12375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오세영과 아이들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47864" y="2654644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윤문구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오세영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r"/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김준겸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김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철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신현재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박영태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05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57199" y="1760371"/>
            <a:ext cx="7848872" cy="576064"/>
            <a:chOff x="467544" y="843558"/>
            <a:chExt cx="7848872" cy="86409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71600" y="1131590"/>
              <a:ext cx="734481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Game(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조</a:t>
              </a:r>
              <a:r>
                <a:rPr lang="ko-KR" altLang="en-US" dirty="0">
                  <a:solidFill>
                    <a:schemeClr val="tx1"/>
                  </a:solidFill>
                </a:rPr>
                <a:t>작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점수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67544" y="843558"/>
              <a:ext cx="1512168" cy="5760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  <a:cs typeface="한컴돋움" pitchFamily="18" charset="2"/>
                </a:rPr>
                <a:t>팀원 오세영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57199" y="2594464"/>
            <a:ext cx="7848872" cy="576064"/>
            <a:chOff x="467544" y="843558"/>
            <a:chExt cx="7848872" cy="864097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71600" y="1131590"/>
              <a:ext cx="7344816" cy="5760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회원관리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채팅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방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대기실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67544" y="843558"/>
              <a:ext cx="1512168" cy="5760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  <a:cs typeface="한컴돋움" pitchFamily="18" charset="2"/>
                </a:rPr>
                <a:t>팀원 </a:t>
              </a:r>
              <a:r>
                <a:rPr lang="ko-KR" altLang="en-US" dirty="0" err="1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  <a:cs typeface="한컴돋움" pitchFamily="18" charset="2"/>
                </a:rPr>
                <a:t>김준겸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457119" y="215758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역할 분담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71097" y="926278"/>
            <a:ext cx="7848872" cy="576064"/>
            <a:chOff x="467544" y="843558"/>
            <a:chExt cx="7848872" cy="86409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971600" y="1131590"/>
              <a:ext cx="734481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네트워크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, DB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67544" y="843558"/>
              <a:ext cx="1512168" cy="5760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  <a:cs typeface="한컴돋움" pitchFamily="18" charset="2"/>
                </a:rPr>
                <a:t>팀장 윤문구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71097" y="3428557"/>
            <a:ext cx="7848872" cy="576064"/>
            <a:chOff x="467544" y="843558"/>
            <a:chExt cx="7848872" cy="864096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971600" y="1131590"/>
              <a:ext cx="734481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(</a:t>
              </a:r>
              <a:r>
                <a:rPr lang="ko-KR" altLang="en-US" dirty="0">
                  <a:solidFill>
                    <a:schemeClr val="tx1"/>
                  </a:solidFill>
                </a:rPr>
                <a:t>기본기능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풀다운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7544" y="843558"/>
              <a:ext cx="1512168" cy="5760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  <a:cs typeface="한컴돋움" pitchFamily="18" charset="2"/>
                </a:rPr>
                <a:t>팀원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  <a:cs typeface="한컴돋움" pitchFamily="18" charset="2"/>
                </a:rPr>
                <a:t>김   철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71097" y="4262649"/>
            <a:ext cx="7848872" cy="576064"/>
            <a:chOff x="467544" y="843558"/>
            <a:chExt cx="7848872" cy="864096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971600" y="1131590"/>
              <a:ext cx="7344816" cy="5760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아이템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67544" y="843558"/>
              <a:ext cx="1512168" cy="5760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  <a:cs typeface="한컴돋움" pitchFamily="18" charset="2"/>
                </a:rPr>
                <a:t>팀원 </a:t>
              </a:r>
              <a:r>
                <a:rPr lang="ko-KR" altLang="en-US" dirty="0" smtClean="0">
                  <a:ln>
                    <a:solidFill>
                      <a:schemeClr val="tx1">
                        <a:lumMod val="65000"/>
                        <a:lumOff val="3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  <a:cs typeface="한컴돋움" pitchFamily="18" charset="2"/>
                </a:rPr>
                <a:t>박영태</a:t>
              </a:r>
              <a:endParaRPr lang="ko-KR" altLang="en-US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1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908" y="1203598"/>
            <a:ext cx="4674555" cy="35436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34457"/>
            <a:ext cx="22453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 후 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66759" y="1362261"/>
            <a:ext cx="504056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272300" y="4210718"/>
            <a:ext cx="108012" cy="19880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52940"/>
            <a:ext cx="3940660" cy="159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55071"/>
            <a:ext cx="2892829" cy="91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D:\방입장\1.메인 화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661848"/>
            <a:ext cx="3983389" cy="298644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>
            <a:stCxn id="7" idx="1"/>
          </p:cNvCxnSpPr>
          <p:nvPr/>
        </p:nvCxnSpPr>
        <p:spPr>
          <a:xfrm flipH="1">
            <a:off x="7619285" y="1471846"/>
            <a:ext cx="647474" cy="23580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64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채팅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pic>
        <p:nvPicPr>
          <p:cNvPr id="6146" name="Picture 2" descr="D:\방\2.게임로비 대화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99542"/>
            <a:ext cx="5468169" cy="41116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54568"/>
            <a:ext cx="3932537" cy="323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채팅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</a:p>
        </p:txBody>
      </p:sp>
      <p:pic>
        <p:nvPicPr>
          <p:cNvPr id="6146" name="Picture 2" descr="D:\방\2.게임로비 대화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99542"/>
            <a:ext cx="5468169" cy="41116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63638"/>
            <a:ext cx="3889267" cy="154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64396"/>
            <a:ext cx="3889267" cy="77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8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채팅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</a:p>
        </p:txBody>
      </p:sp>
      <p:pic>
        <p:nvPicPr>
          <p:cNvPr id="6146" name="Picture 2" descr="D:\방\2.게임로비 대화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99542"/>
            <a:ext cx="5468169" cy="41116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1" y="1714484"/>
            <a:ext cx="6259897" cy="208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44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채팅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</a:p>
        </p:txBody>
      </p:sp>
      <p:pic>
        <p:nvPicPr>
          <p:cNvPr id="6146" name="Picture 2" descr="D:\방\2.게임로비 대화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699542"/>
            <a:ext cx="5468169" cy="41116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37" y="2808505"/>
            <a:ext cx="3847923" cy="97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37" y="1904492"/>
            <a:ext cx="5256584" cy="63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44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귓속말 버튼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9542"/>
            <a:ext cx="5400600" cy="409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72400" y="2283718"/>
            <a:ext cx="432048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 flipV="1">
            <a:off x="6767711" y="2067694"/>
            <a:ext cx="1404689" cy="32560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D:\귓말팝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72903"/>
            <a:ext cx="2771775" cy="12382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14" y="1354568"/>
            <a:ext cx="3561209" cy="1524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14" y="3081682"/>
            <a:ext cx="4843636" cy="193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88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귓속말 버튼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9542"/>
            <a:ext cx="5400600" cy="409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72400" y="2283718"/>
            <a:ext cx="432048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 flipV="1">
            <a:off x="6767711" y="2067694"/>
            <a:ext cx="1404689" cy="32560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D:\귓말팝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72903"/>
            <a:ext cx="2771775" cy="12382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2" y="3147814"/>
            <a:ext cx="4905674" cy="100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53" y="1699335"/>
            <a:ext cx="3086105" cy="803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34116" y="2061015"/>
            <a:ext cx="2509691" cy="16948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만들기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9542"/>
            <a:ext cx="5400600" cy="409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79912" y="4227934"/>
            <a:ext cx="576064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Z:\java_160823-170223\Semi_Final\시연화면\방만들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563638"/>
            <a:ext cx="1885950" cy="132397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endCxn id="12290" idx="2"/>
          </p:cNvCxnSpPr>
          <p:nvPr/>
        </p:nvCxnSpPr>
        <p:spPr>
          <a:xfrm flipV="1">
            <a:off x="4067944" y="2887613"/>
            <a:ext cx="1375023" cy="134032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8" y="2037628"/>
            <a:ext cx="4088982" cy="87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비밀방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만들기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9542"/>
            <a:ext cx="5400600" cy="409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79912" y="4227934"/>
            <a:ext cx="576064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Z:\java_160823-170223\Semi_Final\시연화면\비밀방 만들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54568"/>
            <a:ext cx="2316654" cy="155570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" y="1824895"/>
            <a:ext cx="4526667" cy="232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>
            <a:endCxn id="13314" idx="2"/>
          </p:cNvCxnSpPr>
          <p:nvPr/>
        </p:nvCxnSpPr>
        <p:spPr>
          <a:xfrm flipV="1">
            <a:off x="4124739" y="2910277"/>
            <a:ext cx="1749604" cy="127409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9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입장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인원 초과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9542"/>
            <a:ext cx="5400600" cy="409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0" y="2427734"/>
            <a:ext cx="44100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 descr="Z:\java_160823-170223\Semi_Final\시연화면\방인원초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436" y="1635646"/>
            <a:ext cx="2371725" cy="12192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9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3642922" y="1061500"/>
            <a:ext cx="177736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57119" y="215758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개발 환경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36" name="그림 3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5:$H$12" spid="_x0000_s1026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921" y="1090456"/>
            <a:ext cx="6912768" cy="37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찾기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9542"/>
            <a:ext cx="5400600" cy="409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72" y="4015485"/>
            <a:ext cx="3991719" cy="76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73" y="2701892"/>
            <a:ext cx="4774476" cy="117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 descr="Z:\java_160823-170223\Semi_Final\시연화면\방찾기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45257"/>
            <a:ext cx="1666875" cy="11620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373623" y="4227934"/>
            <a:ext cx="576064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V="1">
            <a:off x="4661655" y="2907307"/>
            <a:ext cx="1212688" cy="132062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16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찾기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오류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9542"/>
            <a:ext cx="5400600" cy="409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Z:\java_160823-170223\Semi_Final\시연화면\방찾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45257"/>
            <a:ext cx="1666875" cy="116205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" y="1371556"/>
            <a:ext cx="3455359" cy="3180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40" y="3219822"/>
            <a:ext cx="1732758" cy="87556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447103"/>
            <a:ext cx="3284823" cy="55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349045" y="2464966"/>
            <a:ext cx="455203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590741" y="2684135"/>
            <a:ext cx="866378" cy="53568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04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비밀방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찾기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9542"/>
            <a:ext cx="5400600" cy="409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Z:\java_160823-170223\Semi_Final\시연화면\방찾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45257"/>
            <a:ext cx="1666875" cy="11620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373623" y="4227934"/>
            <a:ext cx="576064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V="1">
            <a:off x="4661655" y="2907307"/>
            <a:ext cx="1212688" cy="132062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065316"/>
            <a:ext cx="1636728" cy="1211894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9" y="1894067"/>
            <a:ext cx="41433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372200" y="2453540"/>
            <a:ext cx="432048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2"/>
          </p:cNvCxnSpPr>
          <p:nvPr/>
        </p:nvCxnSpPr>
        <p:spPr>
          <a:xfrm>
            <a:off x="6588224" y="2672709"/>
            <a:ext cx="432048" cy="392607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99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비밀방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찾기 오류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2" descr="D:\전체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99542"/>
            <a:ext cx="5400600" cy="409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Z:\java_160823-170223\Semi_Final\시연화면\방찾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55" y="1251214"/>
            <a:ext cx="1666875" cy="11620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373623" y="4227934"/>
            <a:ext cx="576064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0"/>
            <a:endCxn id="15362" idx="2"/>
          </p:cNvCxnSpPr>
          <p:nvPr/>
        </p:nvCxnSpPr>
        <p:spPr>
          <a:xfrm flipV="1">
            <a:off x="4661655" y="2413264"/>
            <a:ext cx="833438" cy="181467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7" y="3259702"/>
            <a:ext cx="4404485" cy="113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47" y="1534698"/>
            <a:ext cx="1636728" cy="121189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7" y="2302193"/>
            <a:ext cx="41433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83034"/>
            <a:ext cx="2019672" cy="10449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화살표 연결선 15"/>
          <p:cNvCxnSpPr>
            <a:stCxn id="15362" idx="3"/>
            <a:endCxn id="14" idx="1"/>
          </p:cNvCxnSpPr>
          <p:nvPr/>
        </p:nvCxnSpPr>
        <p:spPr>
          <a:xfrm>
            <a:off x="6328530" y="1832239"/>
            <a:ext cx="754217" cy="30840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380312" y="2746592"/>
            <a:ext cx="282353" cy="43644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27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39069"/>
            <a:ext cx="2764334" cy="342943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86268"/>
            <a:ext cx="51625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상대방 입장 대기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5464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상대방 입장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607462"/>
            <a:ext cx="3595092" cy="416370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3661"/>
            <a:ext cx="4621624" cy="295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5464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1550"/>
            <a:ext cx="2968184" cy="350785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팅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2" y="1491630"/>
            <a:ext cx="3390344" cy="135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2" y="3075806"/>
            <a:ext cx="7416824" cy="170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3917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상대방 퇴장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1550"/>
            <a:ext cx="2968184" cy="350785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0" y="1354568"/>
            <a:ext cx="4372922" cy="27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83918"/>
            <a:ext cx="4104456" cy="71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985314" y="3681687"/>
            <a:ext cx="683029" cy="4022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91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상대방 준비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66523"/>
            <a:ext cx="2420101" cy="345520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39" y="1635646"/>
            <a:ext cx="4032448" cy="107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1" y="2894125"/>
            <a:ext cx="3418071" cy="195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6016831" y="2176199"/>
            <a:ext cx="117200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467999" y="2283718"/>
            <a:ext cx="2548832" cy="169097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235751" y="3505420"/>
            <a:ext cx="2232248" cy="93853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16831" y="2410207"/>
            <a:ext cx="117200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391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상대방 준비 해제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873" y="771550"/>
            <a:ext cx="2420101" cy="3455204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13" y="1635646"/>
            <a:ext cx="4582548" cy="102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63978"/>
            <a:ext cx="4724887" cy="221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6424330" y="1908670"/>
            <a:ext cx="1172006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5364088" y="2092983"/>
            <a:ext cx="1616798" cy="155888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853748" y="3651869"/>
            <a:ext cx="3510340" cy="68539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8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J$17" spid="_x0000_s207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26" y="720077"/>
            <a:ext cx="8968895" cy="436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일  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212156" y="1168712"/>
            <a:ext cx="816941" cy="487505"/>
            <a:chOff x="8279336" y="1717593"/>
            <a:chExt cx="816941" cy="487505"/>
          </a:xfrm>
        </p:grpSpPr>
        <p:sp>
          <p:nvSpPr>
            <p:cNvPr id="14" name="오른쪽 화살표 13"/>
            <p:cNvSpPr/>
            <p:nvPr/>
          </p:nvSpPr>
          <p:spPr>
            <a:xfrm rot="10800000">
              <a:off x="8279336" y="1989073"/>
              <a:ext cx="792088" cy="21602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32765" y="1717593"/>
              <a:ext cx="7635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lumMod val="85000"/>
                        <a:lumOff val="15000"/>
                        <a:alpha val="26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Ver. </a:t>
              </a:r>
              <a:r>
                <a:rPr lang="el-GR" altLang="ko-KR" sz="1400" dirty="0">
                  <a:ln>
                    <a:solidFill>
                      <a:schemeClr val="tx1">
                        <a:lumMod val="85000"/>
                        <a:lumOff val="15000"/>
                        <a:alpha val="26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α</a:t>
              </a:r>
              <a:endPara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시작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92" y="843558"/>
            <a:ext cx="5062910" cy="375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96" y="2067694"/>
            <a:ext cx="4090286" cy="126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3" y="3456333"/>
            <a:ext cx="3683032" cy="94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3917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378" y="507868"/>
            <a:ext cx="195734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플레이 중 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상대방 나간 경우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39069"/>
            <a:ext cx="47244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2639"/>
            <a:ext cx="4017668" cy="304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460236" y="1893643"/>
            <a:ext cx="1613993" cy="8214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987824" y="2715067"/>
            <a:ext cx="1472412" cy="57676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99592" y="2698408"/>
            <a:ext cx="2088232" cy="15295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5346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5194"/>
            <a:ext cx="2605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 생성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70" y="607166"/>
            <a:ext cx="2378898" cy="418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8" y="2845505"/>
            <a:ext cx="5656110" cy="208823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1" y="1005056"/>
            <a:ext cx="2760383" cy="1692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963001" y="849585"/>
            <a:ext cx="859297" cy="3801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5" idx="0"/>
          </p:cNvCxnSpPr>
          <p:nvPr/>
        </p:nvCxnSpPr>
        <p:spPr>
          <a:xfrm>
            <a:off x="2023084" y="2283717"/>
            <a:ext cx="1283299" cy="5617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331640" y="2093650"/>
            <a:ext cx="859297" cy="19006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134438" y="1229720"/>
            <a:ext cx="1258211" cy="161578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" y="1874924"/>
            <a:ext cx="5363387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42" y="616628"/>
            <a:ext cx="1890712" cy="337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24" y="1767865"/>
            <a:ext cx="1800200" cy="338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5194"/>
            <a:ext cx="2605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미리보기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57119" y="756546"/>
            <a:ext cx="613252" cy="66307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323528" y="2715766"/>
            <a:ext cx="5134237" cy="165618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57765" y="1229722"/>
            <a:ext cx="1934884" cy="17020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56962" y="972850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게임 시작 </a:t>
            </a:r>
            <a:r>
              <a:rPr lang="ko-KR" altLang="en-US" sz="24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시 시작</a:t>
            </a:r>
            <a:endParaRPr lang="en-US" altLang="ko-KR" sz="2400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83873" y="1947086"/>
            <a:ext cx="613252" cy="66307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5457765" y="2278624"/>
            <a:ext cx="3026108" cy="79718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60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5194"/>
            <a:ext cx="303746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Paint</a:t>
            </a:r>
          </a:p>
        </p:txBody>
      </p:sp>
      <p:pic>
        <p:nvPicPr>
          <p:cNvPr id="1027" name="Picture 3" descr="Z:\java_160823-170223\Semi_Final\시연화면\게임_블록Pa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9702"/>
            <a:ext cx="4032448" cy="208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14" y="712854"/>
            <a:ext cx="2947617" cy="409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664192" y="706040"/>
            <a:ext cx="1220175" cy="33153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611559" y="2715766"/>
            <a:ext cx="1368153" cy="2160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979712" y="1037578"/>
            <a:ext cx="5294567" cy="17862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13" idx="1"/>
          </p:cNvCxnSpPr>
          <p:nvPr/>
        </p:nvCxnSpPr>
        <p:spPr>
          <a:xfrm>
            <a:off x="3491879" y="3895548"/>
            <a:ext cx="2652268" cy="454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144147" y="3895548"/>
            <a:ext cx="2122612" cy="9084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8454" y="3183394"/>
            <a:ext cx="2903425" cy="9084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888110" y="1217013"/>
            <a:ext cx="1859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내려오는 블록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Paint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87227" y="4349772"/>
            <a:ext cx="2337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밑에 깔려 있는 블록 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Paint </a:t>
            </a:r>
          </a:p>
        </p:txBody>
      </p:sp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507597"/>
            <a:ext cx="1957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높이 제한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7" y="2216731"/>
            <a:ext cx="5012201" cy="268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732238"/>
            <a:ext cx="2693952" cy="416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 flipV="1">
            <a:off x="1081336" y="3363837"/>
            <a:ext cx="2122512" cy="20912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03848" y="3467982"/>
            <a:ext cx="3600400" cy="8319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876256" y="4607852"/>
            <a:ext cx="91983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876256" y="4299942"/>
            <a:ext cx="91983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7740352" y="4299942"/>
            <a:ext cx="0" cy="30791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5194"/>
            <a:ext cx="265314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기본 조작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95310"/>
            <a:ext cx="2160240" cy="400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 flipV="1">
            <a:off x="2747523" y="1413438"/>
            <a:ext cx="1368153" cy="29421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8" idx="1"/>
          </p:cNvCxnSpPr>
          <p:nvPr/>
        </p:nvCxnSpPr>
        <p:spPr>
          <a:xfrm flipV="1">
            <a:off x="4129531" y="925439"/>
            <a:ext cx="2210572" cy="6351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0103" y="771550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왼쪽 방향 이동</a:t>
            </a:r>
            <a:endParaRPr lang="en-US" altLang="ko-KR" sz="1400" b="1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flipV="1">
            <a:off x="2747523" y="2067694"/>
            <a:ext cx="1368153" cy="29421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V="1">
            <a:off x="2747523" y="2823778"/>
            <a:ext cx="1368153" cy="29421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2747523" y="3463556"/>
            <a:ext cx="1368153" cy="29421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flipV="1">
            <a:off x="2761378" y="3984200"/>
            <a:ext cx="1368153" cy="29421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9" idx="3"/>
            <a:endCxn id="15" idx="1"/>
          </p:cNvCxnSpPr>
          <p:nvPr/>
        </p:nvCxnSpPr>
        <p:spPr>
          <a:xfrm flipV="1">
            <a:off x="4115676" y="1845807"/>
            <a:ext cx="2134659" cy="3689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50335" y="1691918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오른쪽 방향 이동</a:t>
            </a:r>
            <a:endParaRPr lang="en-US" altLang="ko-KR" sz="1400" b="1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8" name="직선 화살표 연결선 17"/>
          <p:cNvCxnSpPr>
            <a:stCxn id="10" idx="3"/>
            <a:endCxn id="19" idx="1"/>
          </p:cNvCxnSpPr>
          <p:nvPr/>
        </p:nvCxnSpPr>
        <p:spPr>
          <a:xfrm flipV="1">
            <a:off x="4115676" y="2766175"/>
            <a:ext cx="2224427" cy="20471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40103" y="2612286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아래 방향 이동</a:t>
            </a:r>
            <a:endParaRPr lang="en-US" altLang="ko-KR" sz="1400" b="1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2" name="직선 화살표 연결선 21"/>
          <p:cNvCxnSpPr>
            <a:stCxn id="11" idx="3"/>
            <a:endCxn id="23" idx="1"/>
          </p:cNvCxnSpPr>
          <p:nvPr/>
        </p:nvCxnSpPr>
        <p:spPr>
          <a:xfrm>
            <a:off x="4115676" y="3610663"/>
            <a:ext cx="1903830" cy="7588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9506" y="3532654"/>
            <a:ext cx="2021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블록회전 </a:t>
            </a:r>
            <a:r>
              <a:rPr lang="en-US" altLang="ko-KR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( </a:t>
            </a:r>
            <a:r>
              <a:rPr lang="ko-KR" altLang="en-US" sz="1400" b="1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반시계방향</a:t>
            </a:r>
            <a:r>
              <a:rPr lang="en-US" altLang="ko-KR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</a:p>
        </p:txBody>
      </p:sp>
      <p:cxnSp>
        <p:nvCxnSpPr>
          <p:cNvPr id="26" name="직선 화살표 연결선 25"/>
          <p:cNvCxnSpPr>
            <a:endCxn id="27" idx="1"/>
          </p:cNvCxnSpPr>
          <p:nvPr/>
        </p:nvCxnSpPr>
        <p:spPr>
          <a:xfrm>
            <a:off x="4129531" y="4186589"/>
            <a:ext cx="2539187" cy="42032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68718" y="44530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풀다운</a:t>
            </a:r>
            <a:endParaRPr lang="en-US" altLang="ko-KR" sz="1400" b="1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06130"/>
            <a:ext cx="2605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왼쪽 이동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02633"/>
            <a:ext cx="3029179" cy="380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60507"/>
            <a:ext cx="228040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84459"/>
            <a:ext cx="2238931" cy="129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03140"/>
            <a:ext cx="2266279" cy="128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279" y="1002633"/>
            <a:ext cx="2279873" cy="130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flipV="1">
            <a:off x="827584" y="1503139"/>
            <a:ext cx="2088232" cy="564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915816" y="1332695"/>
            <a:ext cx="1368152" cy="31755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 flipV="1">
            <a:off x="826569" y="2213633"/>
            <a:ext cx="2088232" cy="564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826569" y="2930587"/>
            <a:ext cx="2088232" cy="564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826569" y="3651870"/>
            <a:ext cx="2088232" cy="564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915816" y="1995686"/>
            <a:ext cx="4104456" cy="5002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915816" y="3220867"/>
            <a:ext cx="1080120" cy="21332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915816" y="3934147"/>
            <a:ext cx="4104456" cy="28227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88" y="965002"/>
            <a:ext cx="2790424" cy="393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06130"/>
            <a:ext cx="2605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오른쪽 이동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60507"/>
            <a:ext cx="2280404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84459"/>
            <a:ext cx="2238931" cy="129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03140"/>
            <a:ext cx="2266279" cy="1281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279" y="1002633"/>
            <a:ext cx="2279873" cy="130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flipV="1">
            <a:off x="787828" y="1373627"/>
            <a:ext cx="2272004" cy="564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059832" y="1332696"/>
            <a:ext cx="1224136" cy="32320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 flipV="1">
            <a:off x="787826" y="2118335"/>
            <a:ext cx="2272005" cy="564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785393" y="2851075"/>
            <a:ext cx="2265920" cy="564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767543" y="3801641"/>
            <a:ext cx="2283770" cy="5645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3059832" y="1995686"/>
            <a:ext cx="3960440" cy="50022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059832" y="3220867"/>
            <a:ext cx="936104" cy="21332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059832" y="4075285"/>
            <a:ext cx="3960440" cy="14113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2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3571"/>
            <a:ext cx="267742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양쪽 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이동 제한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54568"/>
            <a:ext cx="5334063" cy="350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27534"/>
            <a:ext cx="2104500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469751"/>
            <a:ext cx="2151397" cy="327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flipV="1">
            <a:off x="395536" y="1354567"/>
            <a:ext cx="4752528" cy="143320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148064" y="1635646"/>
            <a:ext cx="2880320" cy="459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V="1">
            <a:off x="368153" y="3219822"/>
            <a:ext cx="4752528" cy="152351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120681" y="2355726"/>
            <a:ext cx="819471" cy="104074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flipV="1">
            <a:off x="5652120" y="1872956"/>
            <a:ext cx="936104" cy="4827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8005667" y="1388720"/>
            <a:ext cx="991844" cy="4827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87895" y="1046433"/>
            <a:ext cx="2820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벽에 닿으면 추가적인 </a:t>
            </a:r>
            <a:r>
              <a:rPr lang="en-US" altLang="ko-KR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X</a:t>
            </a:r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변화 없음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L$2:$T$17" spid="_x0000_s207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25" y="736874"/>
            <a:ext cx="8948871" cy="435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일  정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67536" y="1158079"/>
            <a:ext cx="1753046" cy="487506"/>
            <a:chOff x="4806603" y="1796212"/>
            <a:chExt cx="1753046" cy="487506"/>
          </a:xfrm>
        </p:grpSpPr>
        <p:sp>
          <p:nvSpPr>
            <p:cNvPr id="15" name="오른쪽 화살표 14"/>
            <p:cNvSpPr/>
            <p:nvPr/>
          </p:nvSpPr>
          <p:spPr>
            <a:xfrm>
              <a:off x="5767561" y="2067693"/>
              <a:ext cx="792088" cy="21602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오른쪽 화살표 16"/>
            <p:cNvSpPr/>
            <p:nvPr/>
          </p:nvSpPr>
          <p:spPr>
            <a:xfrm rot="10800000">
              <a:off x="4806603" y="2067692"/>
              <a:ext cx="792088" cy="216025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60032" y="1796212"/>
              <a:ext cx="7635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lumMod val="85000"/>
                        <a:lumOff val="15000"/>
                        <a:alpha val="26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Ver. </a:t>
              </a:r>
              <a:r>
                <a:rPr lang="el-GR" altLang="ko-KR" sz="1400" dirty="0">
                  <a:ln>
                    <a:solidFill>
                      <a:schemeClr val="tx1">
                        <a:lumMod val="85000"/>
                        <a:lumOff val="15000"/>
                        <a:alpha val="26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α</a:t>
              </a:r>
              <a:endPara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42780" y="1796212"/>
              <a:ext cx="7635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ln>
                    <a:solidFill>
                      <a:schemeClr val="tx1">
                        <a:lumMod val="85000"/>
                        <a:lumOff val="15000"/>
                        <a:alpha val="26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Ver. 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477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8" y="506130"/>
            <a:ext cx="2605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아래쪽 이동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91630"/>
            <a:ext cx="3242752" cy="314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871309"/>
            <a:ext cx="2592288" cy="4022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flipV="1">
            <a:off x="1443129" y="2090006"/>
            <a:ext cx="2294592" cy="9222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 flipV="1">
            <a:off x="3737721" y="2139702"/>
            <a:ext cx="3642591" cy="41141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V="1">
            <a:off x="1428890" y="3157753"/>
            <a:ext cx="2294592" cy="9222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737721" y="2211710"/>
            <a:ext cx="4146647" cy="14071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52" y="2538707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각각의 블록에 </a:t>
            </a:r>
            <a:endParaRPr lang="en-US" altLang="ko-KR" sz="1400" b="1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en-US" altLang="ko-KR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Y</a:t>
            </a:r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값 추가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8" y="506130"/>
            <a:ext cx="2605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9582"/>
            <a:ext cx="328145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888714"/>
            <a:ext cx="2585710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 flipV="1">
            <a:off x="683568" y="1059582"/>
            <a:ext cx="3281454" cy="230425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3"/>
          </p:cNvCxnSpPr>
          <p:nvPr/>
        </p:nvCxnSpPr>
        <p:spPr>
          <a:xfrm flipV="1">
            <a:off x="3965022" y="1275606"/>
            <a:ext cx="2983242" cy="93610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18036" y="2928568"/>
            <a:ext cx="299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회전하기 전</a:t>
            </a:r>
            <a:endParaRPr lang="en-US" altLang="ko-KR" sz="1400" b="1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endParaRPr lang="en-US" altLang="ko-KR" sz="140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40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</a:rPr>
              <a:t>좌우에 블록 또는 벽이 있는지 확인</a:t>
            </a:r>
            <a:endParaRPr lang="ko-KR" altLang="en-US" sz="140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147" y="3056369"/>
            <a:ext cx="24765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8" y="506130"/>
            <a:ext cx="2605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 (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우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-&gt;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499742"/>
            <a:ext cx="4320480" cy="1033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12165"/>
            <a:ext cx="24765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 flipV="1">
            <a:off x="5538051" y="787979"/>
            <a:ext cx="906157" cy="48762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0"/>
          </p:cNvCxnSpPr>
          <p:nvPr/>
        </p:nvCxnSpPr>
        <p:spPr>
          <a:xfrm>
            <a:off x="5991130" y="1275606"/>
            <a:ext cx="997972" cy="18741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flipV="1">
            <a:off x="6762563" y="3149766"/>
            <a:ext cx="453078" cy="8621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3563888" y="1275606"/>
            <a:ext cx="2174353" cy="122413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flipV="1">
            <a:off x="490928" y="2493597"/>
            <a:ext cx="4297097" cy="103988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85" y="787978"/>
            <a:ext cx="24765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39" y="2931790"/>
            <a:ext cx="2428875" cy="140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8251"/>
            <a:ext cx="4219784" cy="213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8" y="534856"/>
            <a:ext cx="260541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 (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-&gt;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좌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5834063" y="894024"/>
            <a:ext cx="453078" cy="8136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0"/>
          </p:cNvCxnSpPr>
          <p:nvPr/>
        </p:nvCxnSpPr>
        <p:spPr>
          <a:xfrm>
            <a:off x="6060602" y="1707654"/>
            <a:ext cx="455614" cy="175050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flipV="1">
            <a:off x="6187751" y="3458159"/>
            <a:ext cx="860108" cy="4519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399297" y="1488066"/>
            <a:ext cx="1434766" cy="9396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flipV="1">
            <a:off x="179513" y="1611446"/>
            <a:ext cx="4219784" cy="21450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66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404" y="2746739"/>
            <a:ext cx="2603189" cy="147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05388"/>
            <a:ext cx="2428875" cy="140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150618"/>
            <a:ext cx="3546424" cy="157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8" y="506130"/>
            <a:ext cx="2605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 (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좌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-&gt;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5456344" y="1104879"/>
            <a:ext cx="906157" cy="6337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0"/>
          </p:cNvCxnSpPr>
          <p:nvPr/>
        </p:nvCxnSpPr>
        <p:spPr>
          <a:xfrm>
            <a:off x="5909423" y="1738677"/>
            <a:ext cx="997972" cy="15531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flipV="1">
            <a:off x="6762562" y="3291830"/>
            <a:ext cx="511435" cy="64807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229993" y="1563638"/>
            <a:ext cx="1226351" cy="93610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flipV="1">
            <a:off x="683569" y="2131389"/>
            <a:ext cx="3546424" cy="159012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66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411963"/>
            <a:ext cx="4728104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63838"/>
            <a:ext cx="24765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46" y="564578"/>
            <a:ext cx="2603189" cy="147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8" y="506130"/>
            <a:ext cx="26054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 (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-&gt;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우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 flipV="1">
            <a:off x="5834063" y="1131589"/>
            <a:ext cx="453078" cy="62575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0"/>
          </p:cNvCxnSpPr>
          <p:nvPr/>
        </p:nvCxnSpPr>
        <p:spPr>
          <a:xfrm>
            <a:off x="6060602" y="1757348"/>
            <a:ext cx="455614" cy="17505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 flipV="1">
            <a:off x="6187751" y="3458159"/>
            <a:ext cx="860108" cy="4519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907617" y="1488066"/>
            <a:ext cx="926446" cy="86766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flipV="1">
            <a:off x="179513" y="1411962"/>
            <a:ext cx="4728104" cy="28803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7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55526"/>
            <a:ext cx="1957342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풀다운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pic>
        <p:nvPicPr>
          <p:cNvPr id="2050" name="Picture 2" descr="Z:\java_160823-170223\Semi_Final\시연화면\게임_풀다운_가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76845"/>
            <a:ext cx="506502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mfg98\OneDrive\문서\카카오톡 받은 파일\KakaoTalk_20161121_0116266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724924"/>
            <a:ext cx="1453529" cy="34200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fg98\OneDrive\문서\카카오톡 받은 파일\KakaoTalk_20161121_0116282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203598"/>
            <a:ext cx="1524941" cy="356017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 flipV="1">
            <a:off x="6128289" y="1027279"/>
            <a:ext cx="537012" cy="31287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0"/>
          </p:cNvCxnSpPr>
          <p:nvPr/>
        </p:nvCxnSpPr>
        <p:spPr>
          <a:xfrm>
            <a:off x="6396795" y="1340158"/>
            <a:ext cx="1487573" cy="31534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 flipV="1">
            <a:off x="7725744" y="4493652"/>
            <a:ext cx="580733" cy="28005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8" y="526800"/>
            <a:ext cx="1957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풀다운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35646"/>
            <a:ext cx="4241310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036" y="735066"/>
            <a:ext cx="1742239" cy="27335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538233"/>
            <a:ext cx="2000222" cy="3096344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 rot="16200000" flipV="1">
            <a:off x="5675715" y="921335"/>
            <a:ext cx="537012" cy="34586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117155" y="1362774"/>
            <a:ext cx="1339964" cy="224223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 rot="16200000" flipV="1">
            <a:off x="7300616" y="3711817"/>
            <a:ext cx="580733" cy="36711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99" y="664560"/>
            <a:ext cx="1893038" cy="3377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66" y="1362774"/>
            <a:ext cx="1823508" cy="3284173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378" y="526800"/>
            <a:ext cx="1957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풀다운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16200000" flipV="1">
            <a:off x="5675715" y="921335"/>
            <a:ext cx="537012" cy="34586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117155" y="1362774"/>
            <a:ext cx="1339964" cy="224223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 rot="16200000" flipV="1">
            <a:off x="7300616" y="3711817"/>
            <a:ext cx="580733" cy="36711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23678"/>
            <a:ext cx="4896544" cy="173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3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" y="971699"/>
            <a:ext cx="2859395" cy="300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67795"/>
            <a:ext cx="2641598" cy="386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06130"/>
            <a:ext cx="1957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 분리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424" y="2501533"/>
            <a:ext cx="2736304" cy="248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6200000" flipV="1">
            <a:off x="879894" y="1642380"/>
            <a:ext cx="516822" cy="19970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136854" y="2378275"/>
            <a:ext cx="4655222" cy="9344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6200000" flipV="1">
            <a:off x="6979618" y="1969504"/>
            <a:ext cx="578193" cy="95327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6200000" flipV="1">
            <a:off x="3341982" y="2375975"/>
            <a:ext cx="2485188" cy="27363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4" idx="3"/>
            <a:endCxn id="15" idx="2"/>
          </p:cNvCxnSpPr>
          <p:nvPr/>
        </p:nvCxnSpPr>
        <p:spPr>
          <a:xfrm flipV="1">
            <a:off x="5952728" y="3178112"/>
            <a:ext cx="1315988" cy="56601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6200000" flipV="1">
            <a:off x="7072662" y="2939793"/>
            <a:ext cx="868744" cy="47663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4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1995686"/>
            <a:ext cx="5602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Use Case Diagram</a:t>
            </a:r>
            <a:endParaRPr lang="en-US" altLang="ko-KR" sz="4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59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9" y="971699"/>
            <a:ext cx="2859395" cy="300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06130"/>
            <a:ext cx="1957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 분리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78958"/>
            <a:ext cx="2736304" cy="248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736962"/>
            <a:ext cx="2769574" cy="398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 rot="16200000" flipV="1">
            <a:off x="838017" y="2150135"/>
            <a:ext cx="441987" cy="184140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0"/>
          </p:cNvCxnSpPr>
          <p:nvPr/>
        </p:nvCxnSpPr>
        <p:spPr>
          <a:xfrm flipV="1">
            <a:off x="1979712" y="2849843"/>
            <a:ext cx="4464495" cy="22099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6200000" flipV="1">
            <a:off x="6631749" y="2526095"/>
            <a:ext cx="578193" cy="95327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6200000" flipV="1">
            <a:off x="3257398" y="2353400"/>
            <a:ext cx="2485188" cy="27363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0"/>
          </p:cNvCxnSpPr>
          <p:nvPr/>
        </p:nvCxnSpPr>
        <p:spPr>
          <a:xfrm flipV="1">
            <a:off x="5868144" y="3579862"/>
            <a:ext cx="576064" cy="14169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6200000" flipV="1">
            <a:off x="6248155" y="3483234"/>
            <a:ext cx="868744" cy="47663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82550"/>
            <a:ext cx="2226940" cy="435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2" y="1128599"/>
            <a:ext cx="2873691" cy="3015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06130"/>
            <a:ext cx="1957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 체크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 rot="16200000" flipV="1">
            <a:off x="206376" y="1192184"/>
            <a:ext cx="3029202" cy="287369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084168" y="3939902"/>
            <a:ext cx="432048" cy="34714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9094" y="2276075"/>
            <a:ext cx="128904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9094" y="1382162"/>
            <a:ext cx="128904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96377" y="2424904"/>
            <a:ext cx="128904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99277" y="2894330"/>
            <a:ext cx="128904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29094" y="3368569"/>
            <a:ext cx="128904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96377" y="3860251"/>
            <a:ext cx="128904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712866" y="1536216"/>
            <a:ext cx="1289047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848961"/>
            <a:ext cx="2736304" cy="303921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 rot="16200000" flipV="1">
            <a:off x="6733013" y="3926834"/>
            <a:ext cx="790542" cy="12241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5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47" y="582550"/>
            <a:ext cx="2226940" cy="435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1" y="1281613"/>
            <a:ext cx="3621521" cy="269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06130"/>
            <a:ext cx="1957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 체크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 flipV="1">
            <a:off x="747472" y="818269"/>
            <a:ext cx="2694834" cy="36215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905652" y="3317354"/>
            <a:ext cx="2176693" cy="112660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6200000" flipV="1">
            <a:off x="6285960" y="4024317"/>
            <a:ext cx="706241" cy="111347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66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561955"/>
            <a:ext cx="2114550" cy="337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95686"/>
            <a:ext cx="4078982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506130"/>
            <a:ext cx="1957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 삭제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 flipV="1">
            <a:off x="1322636" y="1326468"/>
            <a:ext cx="2777217" cy="407898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16" idx="1"/>
            <a:endCxn id="15" idx="2"/>
          </p:cNvCxnSpPr>
          <p:nvPr/>
        </p:nvCxnSpPr>
        <p:spPr>
          <a:xfrm>
            <a:off x="5760132" y="3947352"/>
            <a:ext cx="1011735" cy="6653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 rot="16200000" flipV="1">
            <a:off x="7122817" y="3919761"/>
            <a:ext cx="684028" cy="138592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74001"/>
            <a:ext cx="2124075" cy="3273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 rot="16200000" flipV="1">
            <a:off x="5407011" y="2910155"/>
            <a:ext cx="706241" cy="13681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7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244" y="761282"/>
            <a:ext cx="5365399" cy="40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상대방 결과 대기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1" y="1563636"/>
            <a:ext cx="3499696" cy="1368153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1" y="3068447"/>
            <a:ext cx="3206234" cy="170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 rot="16200000" flipV="1">
            <a:off x="4672873" y="1376479"/>
            <a:ext cx="890747" cy="17878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892517" y="1923678"/>
            <a:ext cx="331816" cy="7200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3917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유저 승리 시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146" y="771550"/>
            <a:ext cx="5155172" cy="412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5" y="2897766"/>
            <a:ext cx="4254762" cy="200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 rot="16200000" flipV="1">
            <a:off x="4671290" y="1464349"/>
            <a:ext cx="953549" cy="172819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10" idx="0"/>
            <a:endCxn id="6" idx="1"/>
          </p:cNvCxnSpPr>
          <p:nvPr/>
        </p:nvCxnSpPr>
        <p:spPr>
          <a:xfrm flipV="1">
            <a:off x="2987824" y="2805219"/>
            <a:ext cx="2160241" cy="87149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6200000" flipV="1">
            <a:off x="1546446" y="2570532"/>
            <a:ext cx="670385" cy="221237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941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유저 패배 시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23332"/>
            <a:ext cx="1728192" cy="79262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70" y="876674"/>
            <a:ext cx="5261517" cy="385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7774"/>
            <a:ext cx="4332697" cy="203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 rot="16200000" flipV="1">
            <a:off x="4738299" y="1387402"/>
            <a:ext cx="871662" cy="18001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10" idx="0"/>
            <a:endCxn id="8" idx="1"/>
          </p:cNvCxnSpPr>
          <p:nvPr/>
        </p:nvCxnSpPr>
        <p:spPr>
          <a:xfrm flipV="1">
            <a:off x="3157905" y="2723332"/>
            <a:ext cx="2016225" cy="14851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 rot="16200000" flipV="1">
            <a:off x="1716527" y="3102315"/>
            <a:ext cx="670385" cy="221237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409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39069"/>
            <a:ext cx="2616302" cy="354764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95598"/>
            <a:ext cx="4968552" cy="15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378" y="523571"/>
            <a:ext cx="19573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 화면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765010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3881" y="1995686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감사합니다</a:t>
            </a:r>
            <a:endParaRPr lang="en-US" altLang="ko-KR" sz="4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25846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 flipH="1" flipV="1">
            <a:off x="2339752" y="168846"/>
            <a:ext cx="6687866" cy="3235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 flipV="1">
            <a:off x="2016206" y="168848"/>
            <a:ext cx="323546" cy="323546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452320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Use Case Diagram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576756" y="2147277"/>
            <a:ext cx="1425801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2016206" y="1492299"/>
            <a:ext cx="593" cy="252955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428992" y="621380"/>
            <a:ext cx="22163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USE CASE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642922" y="1061500"/>
            <a:ext cx="177736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2040044" y="2941729"/>
            <a:ext cx="227700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H="1">
            <a:off x="2040044" y="2151865"/>
            <a:ext cx="227700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" name="그림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56150"/>
            <a:ext cx="362440" cy="887608"/>
          </a:xfrm>
          <a:prstGeom prst="rect">
            <a:avLst/>
          </a:prstGeom>
        </p:spPr>
      </p:pic>
      <p:sp>
        <p:nvSpPr>
          <p:cNvPr id="155" name="사각형: 둥근 모서리 104"/>
          <p:cNvSpPr/>
          <p:nvPr/>
        </p:nvSpPr>
        <p:spPr>
          <a:xfrm>
            <a:off x="928787" y="1928799"/>
            <a:ext cx="906909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메인 화면</a:t>
            </a:r>
            <a:r>
              <a:rPr lang="ko-KR" altLang="en-US" sz="1200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flipH="1">
            <a:off x="3353102" y="3737446"/>
            <a:ext cx="478621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3353098" y="1493911"/>
            <a:ext cx="1" cy="2233726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H="1">
            <a:off x="3353102" y="3201805"/>
            <a:ext cx="256945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5" name="사각형: 둥근 모서리 146"/>
          <p:cNvSpPr>
            <a:spLocks noChangeAspect="1"/>
          </p:cNvSpPr>
          <p:nvPr/>
        </p:nvSpPr>
        <p:spPr>
          <a:xfrm>
            <a:off x="3615699" y="2986591"/>
            <a:ext cx="701171" cy="38181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이름</a:t>
            </a:r>
          </a:p>
        </p:txBody>
      </p:sp>
      <p:cxnSp>
        <p:nvCxnSpPr>
          <p:cNvPr id="139" name="직선 연결선 138"/>
          <p:cNvCxnSpPr/>
          <p:nvPr/>
        </p:nvCxnSpPr>
        <p:spPr>
          <a:xfrm flipV="1">
            <a:off x="4484558" y="1482971"/>
            <a:ext cx="1" cy="5641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4484559" y="1759490"/>
            <a:ext cx="143539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 flipV="1">
            <a:off x="3365234" y="2054275"/>
            <a:ext cx="1116366" cy="342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사각형: 둥근 모서리 137"/>
          <p:cNvSpPr>
            <a:spLocks noChangeAspect="1"/>
          </p:cNvSpPr>
          <p:nvPr/>
        </p:nvSpPr>
        <p:spPr>
          <a:xfrm>
            <a:off x="3615699" y="1856239"/>
            <a:ext cx="701171" cy="38181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PW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 </a:t>
            </a:r>
          </a:p>
        </p:txBody>
      </p:sp>
      <p:cxnSp>
        <p:nvCxnSpPr>
          <p:cNvPr id="107" name="직선 연결선 106"/>
          <p:cNvCxnSpPr/>
          <p:nvPr/>
        </p:nvCxnSpPr>
        <p:spPr>
          <a:xfrm flipH="1">
            <a:off x="3378306" y="2615757"/>
            <a:ext cx="227695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  <a:rou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사각형: 둥근 모서리 149"/>
          <p:cNvSpPr/>
          <p:nvPr/>
        </p:nvSpPr>
        <p:spPr>
          <a:xfrm>
            <a:off x="4643475" y="1596509"/>
            <a:ext cx="1008112" cy="33175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유효성검사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24" name="사각형: 둥근 모서리 145"/>
          <p:cNvSpPr>
            <a:spLocks noChangeAspect="1"/>
          </p:cNvSpPr>
          <p:nvPr/>
        </p:nvSpPr>
        <p:spPr>
          <a:xfrm>
            <a:off x="3615699" y="2410527"/>
            <a:ext cx="701171" cy="38181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E-Mail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 </a:t>
            </a:r>
          </a:p>
        </p:txBody>
      </p:sp>
      <p:sp>
        <p:nvSpPr>
          <p:cNvPr id="108" name="사각형: 둥근 모서리 146"/>
          <p:cNvSpPr>
            <a:spLocks noChangeAspect="1"/>
          </p:cNvSpPr>
          <p:nvPr/>
        </p:nvSpPr>
        <p:spPr>
          <a:xfrm>
            <a:off x="3610129" y="3546538"/>
            <a:ext cx="2160240" cy="38181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PW 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찾기 용 질문 및 답안 </a:t>
            </a:r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2016799" y="1478409"/>
            <a:ext cx="2464801" cy="721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사각형: 둥근 모서리 129"/>
          <p:cNvSpPr>
            <a:spLocks noChangeAspect="1"/>
          </p:cNvSpPr>
          <p:nvPr/>
        </p:nvSpPr>
        <p:spPr>
          <a:xfrm>
            <a:off x="3615699" y="1292658"/>
            <a:ext cx="701171" cy="38181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ID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 </a:t>
            </a:r>
          </a:p>
        </p:txBody>
      </p:sp>
      <p:sp>
        <p:nvSpPr>
          <p:cNvPr id="47" name="사각형: 둥근 모서리 76"/>
          <p:cNvSpPr/>
          <p:nvPr/>
        </p:nvSpPr>
        <p:spPr>
          <a:xfrm>
            <a:off x="2267744" y="1928126"/>
            <a:ext cx="834901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ID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찾기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48" name="사각형: 둥근 모서리 79"/>
          <p:cNvSpPr/>
          <p:nvPr/>
        </p:nvSpPr>
        <p:spPr>
          <a:xfrm>
            <a:off x="2267744" y="2720214"/>
            <a:ext cx="834901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PW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찾기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43" name="사각형: 둥근 모서리 136"/>
          <p:cNvSpPr/>
          <p:nvPr/>
        </p:nvSpPr>
        <p:spPr>
          <a:xfrm>
            <a:off x="2267129" y="1285797"/>
            <a:ext cx="834901" cy="4276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회원가입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2026214" y="4024747"/>
            <a:ext cx="827602" cy="1623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사각형: 둥근 모서리 125"/>
          <p:cNvSpPr/>
          <p:nvPr/>
        </p:nvSpPr>
        <p:spPr>
          <a:xfrm>
            <a:off x="2277752" y="3808049"/>
            <a:ext cx="834901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로그인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9" name="사각형: 둥근 모서리 104"/>
          <p:cNvSpPr/>
          <p:nvPr/>
        </p:nvSpPr>
        <p:spPr>
          <a:xfrm>
            <a:off x="5919955" y="1545690"/>
            <a:ext cx="906909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메인 화면</a:t>
            </a:r>
            <a:r>
              <a:rPr lang="ko-KR" altLang="en-US" sz="1200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49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3428992" y="621380"/>
            <a:ext cx="22163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USE CASE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452320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Use Case Diagram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76756" y="2147277"/>
            <a:ext cx="1425801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2016800" y="1492299"/>
            <a:ext cx="1144" cy="2517439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56150"/>
            <a:ext cx="362440" cy="887608"/>
          </a:xfrm>
          <a:prstGeom prst="rect">
            <a:avLst/>
          </a:prstGeom>
        </p:spPr>
      </p:pic>
      <p:sp>
        <p:nvSpPr>
          <p:cNvPr id="46" name="사각형: 둥근 모서리 104"/>
          <p:cNvSpPr/>
          <p:nvPr/>
        </p:nvSpPr>
        <p:spPr>
          <a:xfrm>
            <a:off x="928787" y="1928799"/>
            <a:ext cx="906909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메인 화면</a:t>
            </a:r>
            <a:r>
              <a:rPr lang="ko-KR" altLang="en-US" sz="1200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8278954" y="2273454"/>
            <a:ext cx="0" cy="648524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2040044" y="2933181"/>
            <a:ext cx="6238910" cy="8548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2040044" y="2132062"/>
            <a:ext cx="6238910" cy="19803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 flipV="1">
            <a:off x="2016800" y="1485619"/>
            <a:ext cx="899016" cy="13978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사각형: 둥근 모서리 76"/>
          <p:cNvSpPr/>
          <p:nvPr/>
        </p:nvSpPr>
        <p:spPr>
          <a:xfrm>
            <a:off x="2267744" y="1928126"/>
            <a:ext cx="834901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ID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찾기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55" name="사각형: 둥근 모서리 79"/>
          <p:cNvSpPr/>
          <p:nvPr/>
        </p:nvSpPr>
        <p:spPr>
          <a:xfrm>
            <a:off x="2267744" y="2720214"/>
            <a:ext cx="834901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PW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찾기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61" name="사각형: 둥근 모서리 136"/>
          <p:cNvSpPr/>
          <p:nvPr/>
        </p:nvSpPr>
        <p:spPr>
          <a:xfrm>
            <a:off x="2267129" y="1285797"/>
            <a:ext cx="834901" cy="4276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회원가입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53" name="사각형: 둥근 모서리 87"/>
          <p:cNvSpPr/>
          <p:nvPr/>
        </p:nvSpPr>
        <p:spPr>
          <a:xfrm>
            <a:off x="7771723" y="1928106"/>
            <a:ext cx="1008112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메인 화면</a:t>
            </a:r>
            <a:endParaRPr lang="en-US" altLang="ko-KR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3" name="사각형: 둥근 모서리 87"/>
          <p:cNvSpPr/>
          <p:nvPr/>
        </p:nvSpPr>
        <p:spPr>
          <a:xfrm>
            <a:off x="5017867" y="1920486"/>
            <a:ext cx="1008112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ID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표시</a:t>
            </a:r>
            <a:endParaRPr lang="ko-KR" altLang="en-US" sz="1200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" name="사각형: 둥근 모서리 81"/>
          <p:cNvSpPr/>
          <p:nvPr/>
        </p:nvSpPr>
        <p:spPr>
          <a:xfrm>
            <a:off x="3311562" y="1920486"/>
            <a:ext cx="1265379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이름</a:t>
            </a:r>
            <a:endParaRPr lang="en-US" altLang="ko-KR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이메일 입력</a:t>
            </a:r>
            <a:endParaRPr lang="ko-KR" altLang="en-US" sz="1200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9" name="사각형: 둥근 모서리 28"/>
          <p:cNvSpPr/>
          <p:nvPr/>
        </p:nvSpPr>
        <p:spPr>
          <a:xfrm>
            <a:off x="3311562" y="2706281"/>
            <a:ext cx="1265379" cy="4338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ID,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이름</a:t>
            </a:r>
            <a:endParaRPr lang="en-US" altLang="ko-KR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이메일 입력</a:t>
            </a:r>
            <a:endParaRPr lang="ko-KR" altLang="en-US" sz="1200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4" name="사각형: 둥근 모서리 37"/>
          <p:cNvSpPr/>
          <p:nvPr/>
        </p:nvSpPr>
        <p:spPr>
          <a:xfrm>
            <a:off x="5059109" y="2719381"/>
            <a:ext cx="1614942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PW </a:t>
            </a:r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찾기 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위한 질문 </a:t>
            </a:r>
            <a:endParaRPr lang="ko-KR" altLang="en-US" sz="1200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4" name="사각형: 둥근 모서리 50"/>
          <p:cNvSpPr/>
          <p:nvPr/>
        </p:nvSpPr>
        <p:spPr>
          <a:xfrm>
            <a:off x="6785423" y="2719381"/>
            <a:ext cx="1376561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PW </a:t>
            </a:r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새로 입력</a:t>
            </a:r>
            <a:endParaRPr lang="ko-KR" altLang="en-US" sz="1200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 flipV="1">
            <a:off x="2026214" y="4009738"/>
            <a:ext cx="3999765" cy="1500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사각형: 둥근 모서리 125"/>
          <p:cNvSpPr/>
          <p:nvPr/>
        </p:nvSpPr>
        <p:spPr>
          <a:xfrm>
            <a:off x="2277752" y="3808049"/>
            <a:ext cx="834901" cy="4276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로그인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5995628" y="4014808"/>
            <a:ext cx="868079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사각형: 둥근 모서리 270"/>
          <p:cNvSpPr/>
          <p:nvPr/>
        </p:nvSpPr>
        <p:spPr>
          <a:xfrm>
            <a:off x="5682772" y="3798110"/>
            <a:ext cx="913685" cy="427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게임</a:t>
            </a:r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로비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642922" y="1061500"/>
            <a:ext cx="177736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21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452320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Use Case Diagram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428992" y="621380"/>
            <a:ext cx="22163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USE CASE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3642922" y="1061500"/>
            <a:ext cx="177736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857297" y="1641911"/>
            <a:ext cx="7531127" cy="20067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403648" y="1649691"/>
            <a:ext cx="11289" cy="3015054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418643" y="2390372"/>
            <a:ext cx="4089461" cy="14129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6850346" y="4725000"/>
            <a:ext cx="601974" cy="248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6238905" y="4577070"/>
            <a:ext cx="612493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Guest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164287" y="4558197"/>
            <a:ext cx="1872209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방 유지</a:t>
            </a:r>
          </a:p>
        </p:txBody>
      </p:sp>
      <p:sp>
        <p:nvSpPr>
          <p:cNvPr id="89" name="사각형: 둥근 모서리 266"/>
          <p:cNvSpPr/>
          <p:nvPr/>
        </p:nvSpPr>
        <p:spPr>
          <a:xfrm>
            <a:off x="1657245" y="1415509"/>
            <a:ext cx="791980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방 개설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cxnSp>
        <p:nvCxnSpPr>
          <p:cNvPr id="107" name="직선 연결선 106"/>
          <p:cNvCxnSpPr/>
          <p:nvPr/>
        </p:nvCxnSpPr>
        <p:spPr>
          <a:xfrm>
            <a:off x="5844250" y="4511461"/>
            <a:ext cx="9598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V="1">
            <a:off x="5921128" y="4295437"/>
            <a:ext cx="31340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 flipH="1" flipV="1">
            <a:off x="5940231" y="4295437"/>
            <a:ext cx="3" cy="4320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H="1">
            <a:off x="5921129" y="4727485"/>
            <a:ext cx="313405" cy="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997393" y="3932912"/>
            <a:ext cx="179595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직사각형 170"/>
          <p:cNvSpPr/>
          <p:nvPr/>
        </p:nvSpPr>
        <p:spPr>
          <a:xfrm>
            <a:off x="7160498" y="3716888"/>
            <a:ext cx="1875998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Guest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없을 시 방 없애기</a:t>
            </a:r>
          </a:p>
        </p:txBody>
      </p:sp>
      <p:cxnSp>
        <p:nvCxnSpPr>
          <p:cNvPr id="172" name="직선 연결선 171"/>
          <p:cNvCxnSpPr/>
          <p:nvPr/>
        </p:nvCxnSpPr>
        <p:spPr>
          <a:xfrm>
            <a:off x="6997412" y="3932912"/>
            <a:ext cx="0" cy="36253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 172"/>
          <p:cNvCxnSpPr>
            <a:stCxn id="179" idx="3"/>
            <a:endCxn id="181" idx="1"/>
          </p:cNvCxnSpPr>
          <p:nvPr/>
        </p:nvCxnSpPr>
        <p:spPr>
          <a:xfrm>
            <a:off x="6851398" y="4279203"/>
            <a:ext cx="307510" cy="101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사각형: 둥근 모서리 187"/>
          <p:cNvSpPr/>
          <p:nvPr/>
        </p:nvSpPr>
        <p:spPr>
          <a:xfrm>
            <a:off x="1657245" y="2155192"/>
            <a:ext cx="789565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방 입장</a:t>
            </a:r>
            <a:r>
              <a:rPr lang="ko-KR" altLang="en-US" sz="12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179" name="직사각형 178"/>
          <p:cNvSpPr/>
          <p:nvPr/>
        </p:nvSpPr>
        <p:spPr>
          <a:xfrm>
            <a:off x="6238905" y="4133230"/>
            <a:ext cx="612493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Host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7158908" y="4134242"/>
            <a:ext cx="1875998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Guest 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Host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이어받기</a:t>
            </a:r>
          </a:p>
        </p:txBody>
      </p:sp>
      <p:sp>
        <p:nvSpPr>
          <p:cNvPr id="93" name="사각형: 둥근 모서리 187"/>
          <p:cNvSpPr/>
          <p:nvPr/>
        </p:nvSpPr>
        <p:spPr>
          <a:xfrm>
            <a:off x="2696552" y="1414311"/>
            <a:ext cx="789565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방 이름 설정</a:t>
            </a:r>
          </a:p>
        </p:txBody>
      </p:sp>
      <p:sp>
        <p:nvSpPr>
          <p:cNvPr id="94" name="사각형: 둥근 모서리 187"/>
          <p:cNvSpPr/>
          <p:nvPr/>
        </p:nvSpPr>
        <p:spPr>
          <a:xfrm>
            <a:off x="3837307" y="1414311"/>
            <a:ext cx="941664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비공개 방 설정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6" name="사각형: 둥근 모서리 187"/>
          <p:cNvSpPr/>
          <p:nvPr/>
        </p:nvSpPr>
        <p:spPr>
          <a:xfrm>
            <a:off x="2693441" y="2155192"/>
            <a:ext cx="942455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원하는 방 클릭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2625352" y="2404661"/>
            <a:ext cx="196" cy="612356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2641089" y="3026376"/>
            <a:ext cx="1139019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사각형: 둥근 모서리 187"/>
          <p:cNvSpPr/>
          <p:nvPr/>
        </p:nvSpPr>
        <p:spPr>
          <a:xfrm>
            <a:off x="2705310" y="2767548"/>
            <a:ext cx="789565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방 번호 입력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1" name="사각형: 둥근 모서리 187"/>
          <p:cNvSpPr/>
          <p:nvPr/>
        </p:nvSpPr>
        <p:spPr>
          <a:xfrm>
            <a:off x="3964370" y="2155192"/>
            <a:ext cx="1399718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비공개 방 일 시 </a:t>
            </a:r>
            <a:r>
              <a:rPr lang="en-US" altLang="ko-KR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PW </a:t>
            </a:r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입력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3784675" y="2409264"/>
            <a:ext cx="196" cy="612356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1414937" y="3606714"/>
            <a:ext cx="1652567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사각형: 둥근 모서리 187"/>
          <p:cNvSpPr/>
          <p:nvPr/>
        </p:nvSpPr>
        <p:spPr>
          <a:xfrm>
            <a:off x="1659660" y="3371534"/>
            <a:ext cx="789565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채팅</a:t>
            </a:r>
          </a:p>
        </p:txBody>
      </p:sp>
      <p:cxnSp>
        <p:nvCxnSpPr>
          <p:cNvPr id="121" name="직선 연결선 120"/>
          <p:cNvCxnSpPr/>
          <p:nvPr/>
        </p:nvCxnSpPr>
        <p:spPr>
          <a:xfrm>
            <a:off x="5508104" y="1660215"/>
            <a:ext cx="0" cy="728394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사각형: 둥근 모서리 270"/>
          <p:cNvSpPr/>
          <p:nvPr/>
        </p:nvSpPr>
        <p:spPr>
          <a:xfrm>
            <a:off x="5602531" y="1431128"/>
            <a:ext cx="913685" cy="4276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방 </a:t>
            </a:r>
            <a:endParaRPr lang="en-US" altLang="ko-KR" sz="1200" b="1" dirty="0" smtClean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메인 화면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0" name="사각형: 둥근 모서리 187"/>
          <p:cNvSpPr/>
          <p:nvPr/>
        </p:nvSpPr>
        <p:spPr>
          <a:xfrm>
            <a:off x="6850346" y="1415509"/>
            <a:ext cx="847873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Guest </a:t>
            </a:r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가</a:t>
            </a:r>
            <a:endParaRPr lang="en-US" altLang="ko-KR" sz="1200" b="1" dirty="0" smtClean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Ready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1414937" y="4669508"/>
            <a:ext cx="879441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사각형: 둥근 모서리 187"/>
          <p:cNvSpPr/>
          <p:nvPr/>
        </p:nvSpPr>
        <p:spPr>
          <a:xfrm>
            <a:off x="1659659" y="4424802"/>
            <a:ext cx="1835215" cy="47036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로비 내 대기자 리스트</a:t>
            </a:r>
            <a:endParaRPr lang="en-US" altLang="ko-KR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6664995" y="1661978"/>
            <a:ext cx="7775" cy="134075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V="1">
            <a:off x="5365910" y="3015087"/>
            <a:ext cx="1302097" cy="1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5365910" y="3026376"/>
            <a:ext cx="0" cy="1469118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4" name="사각형: 둥근 모서리 267"/>
          <p:cNvSpPr/>
          <p:nvPr/>
        </p:nvSpPr>
        <p:spPr>
          <a:xfrm>
            <a:off x="4863677" y="4281694"/>
            <a:ext cx="1004467" cy="4276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방 나가기</a:t>
            </a:r>
            <a:r>
              <a:rPr lang="ko-KR" altLang="en-US" sz="1200" dirty="0" smtClean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ko-KR" altLang="en-US" sz="1200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147868" y="1650689"/>
            <a:ext cx="868079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사각형: 둥근 모서리 270"/>
          <p:cNvSpPr/>
          <p:nvPr/>
        </p:nvSpPr>
        <p:spPr>
          <a:xfrm>
            <a:off x="323528" y="1436889"/>
            <a:ext cx="913685" cy="427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게임</a:t>
            </a:r>
            <a:r>
              <a:rPr lang="en-US" altLang="ko-KR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로비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8100391" y="1661978"/>
            <a:ext cx="868079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사각형: 둥근 모서리 187"/>
          <p:cNvSpPr/>
          <p:nvPr/>
        </p:nvSpPr>
        <p:spPr>
          <a:xfrm>
            <a:off x="7867832" y="1433348"/>
            <a:ext cx="847873" cy="4703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Host </a:t>
            </a:r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가</a:t>
            </a:r>
            <a:endParaRPr lang="en-US" altLang="ko-KR" sz="1200" b="1" dirty="0" smtClean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Start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2627784" y="4008834"/>
            <a:ext cx="879441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사각형: 둥근 모서리 187"/>
          <p:cNvSpPr/>
          <p:nvPr/>
        </p:nvSpPr>
        <p:spPr>
          <a:xfrm>
            <a:off x="2824931" y="3878998"/>
            <a:ext cx="1012376" cy="25524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귓속말</a:t>
            </a:r>
            <a:endParaRPr lang="en-US" altLang="ko-KR" sz="1200" b="1" dirty="0" smtClean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1" name="사각형: 둥근 모서리 187"/>
          <p:cNvSpPr/>
          <p:nvPr/>
        </p:nvSpPr>
        <p:spPr>
          <a:xfrm>
            <a:off x="2815815" y="3479092"/>
            <a:ext cx="1021492" cy="25524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일반 채팅</a:t>
            </a:r>
            <a:endParaRPr lang="en-US" altLang="ko-KR" sz="1200" b="1" dirty="0" smtClean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 flipH="1">
            <a:off x="2625352" y="3606714"/>
            <a:ext cx="2432" cy="397054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41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452320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Use Case Diagram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37518" y="1260434"/>
            <a:ext cx="1851341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453598" y="1804688"/>
            <a:ext cx="3078299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사각형: 둥근 모서리 98"/>
          <p:cNvSpPr/>
          <p:nvPr/>
        </p:nvSpPr>
        <p:spPr>
          <a:xfrm>
            <a:off x="3749335" y="1588663"/>
            <a:ext cx="690001" cy="43204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조작</a:t>
            </a:r>
            <a:r>
              <a:rPr lang="ko-KR" altLang="en-US" sz="1200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685439" y="1131590"/>
            <a:ext cx="1524655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← →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: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 좌우이동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4541423" y="1279520"/>
            <a:ext cx="0" cy="1045557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541423" y="1639560"/>
            <a:ext cx="1847436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685439" y="1491630"/>
            <a:ext cx="1524655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↑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: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회전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4541423" y="1997643"/>
            <a:ext cx="1847436" cy="1957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685439" y="1851670"/>
            <a:ext cx="1524655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↓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: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부드러운 다운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4541423" y="2338050"/>
            <a:ext cx="1847436" cy="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685439" y="2211710"/>
            <a:ext cx="1524655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Spacebar : 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풀 다운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580068" y="4266158"/>
            <a:ext cx="1995173" cy="9063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580068" y="4266158"/>
            <a:ext cx="0" cy="432048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1580068" y="4701566"/>
            <a:ext cx="1995173" cy="1403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890067" y="4482182"/>
            <a:ext cx="690001" cy="9063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707372" y="4122142"/>
            <a:ext cx="1721620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일정 점수 한계치 초과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719859" y="4554190"/>
            <a:ext cx="1410725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일정 시간 초과</a:t>
            </a:r>
            <a:endParaRPr lang="en-US" altLang="ko-KR" sz="1200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3585186" y="4275221"/>
            <a:ext cx="0" cy="422985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585186" y="4491246"/>
            <a:ext cx="3971546" cy="1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858408" y="4328070"/>
            <a:ext cx="1306534" cy="32635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전적 업데이트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28992" y="621380"/>
            <a:ext cx="22163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USE CASE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3642922" y="1061500"/>
            <a:ext cx="177736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16" name="사각형: 둥근 모서리 95"/>
          <p:cNvSpPr/>
          <p:nvPr/>
        </p:nvSpPr>
        <p:spPr>
          <a:xfrm>
            <a:off x="2685929" y="1588664"/>
            <a:ext cx="889312" cy="43204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게임시작</a:t>
            </a:r>
            <a:r>
              <a:rPr lang="ko-KR" altLang="en-US" sz="1200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 </a:t>
            </a:r>
          </a:p>
        </p:txBody>
      </p:sp>
      <p:sp>
        <p:nvSpPr>
          <p:cNvPr id="66" name="사각형: 둥근 모서리 95"/>
          <p:cNvSpPr/>
          <p:nvPr/>
        </p:nvSpPr>
        <p:spPr>
          <a:xfrm>
            <a:off x="7268700" y="4275221"/>
            <a:ext cx="983837" cy="43204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방 </a:t>
            </a:r>
            <a:endParaRPr lang="en-US" altLang="ko-KR" sz="1200" b="1" dirty="0" smtClean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메인 화면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6388859" y="1277563"/>
            <a:ext cx="0" cy="1045557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6393622" y="1804687"/>
            <a:ext cx="1375309" cy="1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89370" y="3234130"/>
            <a:ext cx="6871247" cy="16040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55576" y="1813292"/>
            <a:ext cx="868079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사각형: 둥근 모서리 187"/>
          <p:cNvSpPr/>
          <p:nvPr/>
        </p:nvSpPr>
        <p:spPr>
          <a:xfrm>
            <a:off x="1029662" y="1567551"/>
            <a:ext cx="847873" cy="4703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Host </a:t>
            </a:r>
            <a:r>
              <a:rPr lang="ko-KR" altLang="en-US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가</a:t>
            </a:r>
            <a:endParaRPr lang="en-US" altLang="ko-KR" sz="1200" b="1" dirty="0" smtClean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Start</a:t>
            </a:r>
            <a:endParaRPr lang="ko-KR" altLang="en-US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26089" y="3088157"/>
            <a:ext cx="1524655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블록 제거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793679" y="3088157"/>
            <a:ext cx="1524655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 이상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이어짐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7768931" y="1813292"/>
            <a:ext cx="0" cy="1441878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889371" y="3234130"/>
            <a:ext cx="696" cy="1265429"/>
          </a:xfrm>
          <a:prstGeom prst="line">
            <a:avLst/>
          </a:prstGeom>
          <a:ln cap="rnd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이등변 삼각형 32"/>
          <p:cNvSpPr/>
          <p:nvPr/>
        </p:nvSpPr>
        <p:spPr>
          <a:xfrm rot="5400000">
            <a:off x="1079214" y="4411868"/>
            <a:ext cx="162014" cy="149691"/>
          </a:xfrm>
          <a:prstGeom prst="triangle">
            <a:avLst/>
          </a:prstGeom>
          <a:solidFill>
            <a:srgbClr val="355E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/>
          <p:cNvSpPr/>
          <p:nvPr/>
        </p:nvSpPr>
        <p:spPr>
          <a:xfrm rot="5400000">
            <a:off x="6728036" y="1738447"/>
            <a:ext cx="162014" cy="149691"/>
          </a:xfrm>
          <a:prstGeom prst="triangle">
            <a:avLst/>
          </a:prstGeom>
          <a:solidFill>
            <a:srgbClr val="355E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이등변 삼각형 77"/>
          <p:cNvSpPr/>
          <p:nvPr/>
        </p:nvSpPr>
        <p:spPr>
          <a:xfrm rot="16200000">
            <a:off x="1751049" y="3154013"/>
            <a:ext cx="162014" cy="149691"/>
          </a:xfrm>
          <a:prstGeom prst="triangle">
            <a:avLst/>
          </a:prstGeom>
          <a:solidFill>
            <a:srgbClr val="355E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이등변 삼각형 78"/>
          <p:cNvSpPr/>
          <p:nvPr/>
        </p:nvSpPr>
        <p:spPr>
          <a:xfrm rot="16200000">
            <a:off x="7550571" y="3175325"/>
            <a:ext cx="162014" cy="149691"/>
          </a:xfrm>
          <a:prstGeom prst="triangle">
            <a:avLst/>
          </a:prstGeom>
          <a:solidFill>
            <a:srgbClr val="355E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124"/>
          <p:cNvSpPr/>
          <p:nvPr/>
        </p:nvSpPr>
        <p:spPr>
          <a:xfrm>
            <a:off x="7432243" y="2660383"/>
            <a:ext cx="690001" cy="43204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점수</a:t>
            </a:r>
            <a:endParaRPr lang="en-US" altLang="ko-KR" sz="1200" b="1" dirty="0">
              <a:solidFill>
                <a:schemeClr val="tx2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3" name="사각형: 둥근 모서리 137"/>
          <p:cNvSpPr/>
          <p:nvPr/>
        </p:nvSpPr>
        <p:spPr>
          <a:xfrm>
            <a:off x="545066" y="3917771"/>
            <a:ext cx="690001" cy="432049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돋움" pitchFamily="50" charset="-127"/>
                <a:ea typeface="돋움" pitchFamily="50" charset="-127"/>
              </a:rPr>
              <a:t>경쟁</a:t>
            </a:r>
            <a:r>
              <a:rPr lang="ko-KR" altLang="en-US" sz="1200" dirty="0">
                <a:solidFill>
                  <a:srgbClr val="FF0000"/>
                </a:solidFill>
                <a:latin typeface="돋움" pitchFamily="50" charset="-127"/>
                <a:ea typeface="돋움" pitchFamily="50" charset="-127"/>
              </a:rPr>
              <a:t> </a:t>
            </a:r>
          </a:p>
        </p:txBody>
      </p:sp>
      <p:sp>
        <p:nvSpPr>
          <p:cNvPr id="70" name="이등변 삼각형 69"/>
          <p:cNvSpPr/>
          <p:nvPr/>
        </p:nvSpPr>
        <p:spPr>
          <a:xfrm rot="5400000">
            <a:off x="2213370" y="1729843"/>
            <a:ext cx="162014" cy="149691"/>
          </a:xfrm>
          <a:prstGeom prst="triangle">
            <a:avLst/>
          </a:prstGeom>
          <a:solidFill>
            <a:srgbClr val="355E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356175" y="3082885"/>
            <a:ext cx="1524655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점수 증가</a:t>
            </a:r>
            <a:endParaRPr lang="en-US" altLang="ko-KR" sz="1200" b="1" dirty="0" smtClean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589330" y="4350742"/>
            <a:ext cx="1260045" cy="29194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승자가 </a:t>
            </a:r>
            <a:r>
              <a:rPr lang="en-US" altLang="ko-KR" sz="1200" b="1" dirty="0" smtClean="0">
                <a:solidFill>
                  <a:schemeClr val="accent1">
                    <a:lumMod val="50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Host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9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923" y="1995686"/>
            <a:ext cx="4288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 사항 분석</a:t>
            </a:r>
            <a:endParaRPr lang="en-US" altLang="ko-KR" sz="4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59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331639" y="991336"/>
            <a:ext cx="6808052" cy="2915151"/>
            <a:chOff x="3463416" y="1318773"/>
            <a:chExt cx="2160240" cy="3664975"/>
          </a:xfrm>
        </p:grpSpPr>
        <p:sp>
          <p:nvSpPr>
            <p:cNvPr id="12" name="직각 삼각형 11"/>
            <p:cNvSpPr/>
            <p:nvPr/>
          </p:nvSpPr>
          <p:spPr>
            <a:xfrm rot="16200000" flipH="1">
              <a:off x="3862697" y="1503363"/>
              <a:ext cx="447033" cy="79627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463416" y="1318773"/>
              <a:ext cx="2160240" cy="3664975"/>
              <a:chOff x="3463416" y="1318773"/>
              <a:chExt cx="2160240" cy="366497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577659" y="1888215"/>
                <a:ext cx="1942132" cy="3095533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r>
                  <a:rPr lang="en-US" altLang="ko-KR" sz="1400" dirty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01 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개  요</a:t>
                </a:r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r>
                  <a:rPr lang="en-US" altLang="ko-KR" sz="1400" dirty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02 Mind </a:t>
                </a:r>
                <a:r>
                  <a:rPr lang="en-US" altLang="ko-KR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Map</a:t>
                </a:r>
              </a:p>
              <a:p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03 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역할 분담</a:t>
                </a:r>
                <a:endParaRPr lang="en-US" altLang="ko-KR" sz="14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04 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개발 환경</a:t>
                </a:r>
                <a:endParaRPr lang="en-US" altLang="ko-KR" sz="14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05 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일  정</a:t>
                </a:r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endParaRPr lang="en-US" altLang="ko-KR" sz="14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06 </a:t>
                </a:r>
                <a:r>
                  <a:rPr lang="en-US" altLang="ko-KR" sz="1400" dirty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Use Case Diagram</a:t>
                </a:r>
              </a:p>
              <a:p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07 </a:t>
                </a:r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요구사항 분석</a:t>
                </a:r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endParaRPr lang="en-US" altLang="ko-KR" sz="14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08 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시퀀스 다이어그램</a:t>
                </a:r>
                <a:endParaRPr lang="en-US" altLang="ko-KR" sz="14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09 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클래스 다이어그램</a:t>
                </a:r>
                <a:endParaRPr lang="en-US" altLang="ko-KR" sz="14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endParaRPr lang="en-US" altLang="ko-KR" sz="14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10 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시연 화면</a:t>
                </a:r>
                <a:endPara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480313" y="1325747"/>
                <a:ext cx="542692" cy="41694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463416" y="1419622"/>
                <a:ext cx="4341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ln>
                      <a:solidFill>
                        <a:schemeClr val="bg1">
                          <a:lumMod val="95000"/>
                          <a:alpha val="10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돋움" pitchFamily="50" charset="-127"/>
                    <a:ea typeface="돋움" pitchFamily="50" charset="-127"/>
                  </a:rPr>
                  <a:t>INDEX</a:t>
                </a:r>
                <a:endParaRPr lang="ko-KR" altLang="en-US" sz="1000" dirty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7" name="직각 삼각형 16"/>
              <p:cNvSpPr/>
              <p:nvPr/>
            </p:nvSpPr>
            <p:spPr>
              <a:xfrm>
                <a:off x="4021231" y="1325747"/>
                <a:ext cx="81946" cy="416943"/>
              </a:xfrm>
              <a:prstGeom prst="rtTriangle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126027" y="1318773"/>
                <a:ext cx="1497629" cy="4479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479491" y="4945509"/>
                <a:ext cx="2138468" cy="3435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돋움" pitchFamily="50" charset="-127"/>
                  <a:ea typeface="돋움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478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5" name="그림 4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H$19" spid="_x0000_s208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 화면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99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 화면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1:$H$38" spid="_x0000_s211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회원가입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J$19" spid="_x0000_s312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451912" cy="38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회원가입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1:$J$38" spid="_x0000_s312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451912" cy="38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회원가입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0:$J$57" spid="_x0000_s312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451912" cy="38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J$19" spid="_x0000_s416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451912" cy="38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1:$J$38" spid="_x0000_s4165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451912" cy="38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변경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0:$J$5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451912" cy="38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로그아웃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151:$H$168" spid="_x0000_s5352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21363" cy="38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672" y="630957"/>
            <a:ext cx="25918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</a:t>
            </a:r>
            <a:r>
              <a:rPr lang="ko-KR" altLang="en-US" sz="160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팅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108:$H$125" spid="_x0000_s5273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11056" y="2220606"/>
            <a:ext cx="302433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테트리스</a:t>
            </a:r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en-US" altLang="ko-KR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1984</a:t>
            </a:r>
            <a:r>
              <a:rPr lang="ko-KR" altLang="en-US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년</a:t>
            </a:r>
            <a:r>
              <a:rPr lang="en-US" altLang="ko-KR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70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아타리社</a:t>
            </a:r>
            <a:r>
              <a:rPr lang="en-US" altLang="ko-KR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러시아</a:t>
            </a:r>
            <a:r>
              <a:rPr lang="en-US" altLang="ko-KR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퍼즐게임의 대명사</a:t>
            </a:r>
          </a:p>
          <a:p>
            <a:pPr algn="ctr"/>
            <a:endParaRPr lang="ko-KR" altLang="en-US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네트워크 기능 부재</a:t>
            </a:r>
          </a:p>
        </p:txBody>
      </p:sp>
      <p:pic>
        <p:nvPicPr>
          <p:cNvPr id="1026" name="Picture 2" descr="Z:\java_160823-170223\Semi_Final\tetr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75" y="1942404"/>
            <a:ext cx="3388320" cy="251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051720" y="1278041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1 </a:t>
            </a:r>
            <a:r>
              <a:rPr lang="ko-KR" altLang="en-US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단계</a:t>
            </a:r>
            <a:endParaRPr lang="ko-KR" altLang="en-US" dirty="0">
              <a:ln>
                <a:solidFill>
                  <a:srgbClr val="C00000">
                    <a:alpha val="10000"/>
                  </a:srgbClr>
                </a:solidFill>
              </a:ln>
              <a:solidFill>
                <a:srgbClr val="C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1800" y="13494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개발 동기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85786" y="1712784"/>
            <a:ext cx="75608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개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요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4782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672" y="630957"/>
            <a:ext cx="25918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귓속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말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128:$H$145" spid="_x0000_s527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672" y="659683"/>
            <a:ext cx="2591880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개설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86:$H$103" spid="_x0000_s5237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입장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H$19" spid="_x0000_s5268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672" y="630957"/>
            <a:ext cx="25918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비공개 방 입장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1:$H$38" spid="_x0000_s5269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8680" y="628561"/>
            <a:ext cx="244786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검색 입장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5:$H$62" spid="_x0000_s5270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992" y="630957"/>
            <a:ext cx="3073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비공개 방 검색 입장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64:$H$8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992" y="630957"/>
            <a:ext cx="30732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채팅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46:$H$63" spid="_x0000_s624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1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672" y="630957"/>
            <a:ext cx="25918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나가기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5:$H$42" spid="_x0000_s6231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672" y="659683"/>
            <a:ext cx="2591880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시작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H$19" spid="_x0000_s6245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000" y="628561"/>
            <a:ext cx="22163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방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_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조작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H$19" spid="_x0000_s7185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5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64" y="1905623"/>
            <a:ext cx="1577920" cy="26394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80334" y="2263535"/>
            <a:ext cx="3406702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애니팡</a:t>
            </a:r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en-US" altLang="ko-KR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2012</a:t>
            </a:r>
            <a:r>
              <a:rPr lang="ko-KR" altLang="en-US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년</a:t>
            </a:r>
            <a:r>
              <a:rPr lang="en-US" altLang="ko-KR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70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선데이토즈社</a:t>
            </a:r>
            <a:r>
              <a:rPr lang="en-US" altLang="ko-KR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대한민국</a:t>
            </a:r>
            <a:r>
              <a:rPr lang="en-US" altLang="ko-KR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현재의 가장 인기 있는 퍼즐게임</a:t>
            </a:r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7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아류작이</a:t>
            </a:r>
            <a:r>
              <a:rPr lang="ko-KR" altLang="en-US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 너무 많음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51720" y="1278041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1 </a:t>
            </a:r>
            <a:r>
              <a:rPr lang="ko-KR" altLang="en-US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단계</a:t>
            </a:r>
            <a:endParaRPr lang="ko-KR" altLang="en-US" dirty="0">
              <a:ln>
                <a:solidFill>
                  <a:srgbClr val="C00000">
                    <a:alpha val="10000"/>
                  </a:srgbClr>
                </a:solidFill>
              </a:ln>
              <a:solidFill>
                <a:srgbClr val="C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71800" y="13494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개발 동기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85786" y="1712784"/>
            <a:ext cx="75608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개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요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937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5" name="그림 4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:$H$19" spid="_x0000_s8204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진행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5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요구사항 분석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000" y="657287"/>
            <a:ext cx="221639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종료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13930" y="1068681"/>
            <a:ext cx="1777365" cy="0"/>
          </a:xfrm>
          <a:prstGeom prst="line">
            <a:avLst/>
          </a:prstGeom>
          <a:ln w="12700">
            <a:solidFill>
              <a:srgbClr val="94B8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22:$H$39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000" y="1188000"/>
            <a:ext cx="7330888" cy="384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5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5634" y="1995686"/>
            <a:ext cx="5658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Sequence Diagram</a:t>
            </a:r>
            <a:endParaRPr lang="en-US" altLang="ko-KR" sz="4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59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회원 가입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6" name="Picture 2" descr="Z:\java_160823-170223\Semi_Final\시퀀스_new\1_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63855"/>
            <a:ext cx="6448615" cy="456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Z:\java_160823-170223\Semi_Final\시퀀스_new\D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936" y="606762"/>
            <a:ext cx="903999" cy="41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5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2050" name="Picture 2" descr="Z:\java_160823-170223\Semi_Final\시퀀스_new\2_ID 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912" y="1131590"/>
            <a:ext cx="6621462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Z:\java_160823-170223\Semi_Final\시퀀스_new\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33974"/>
            <a:ext cx="11906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3074" name="Picture 2" descr="Z:\java_160823-170223\Semi_Final\시퀀스_new\3_PW 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18361"/>
            <a:ext cx="6640512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Z:\java_160823-170223\Semi_Final\시퀀스_new\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243" y="937879"/>
            <a:ext cx="119062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191" y="601400"/>
            <a:ext cx="151216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로그아웃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4098" name="Picture 2" descr="Z:\java_160823-170223\Semi_Final\시퀀스_new\4_로그인_로그아웃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37" y="601400"/>
            <a:ext cx="7535862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Z:\java_160823-170223\Semi_Final\시퀀스_new\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601400"/>
            <a:ext cx="595312" cy="53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191" y="601400"/>
            <a:ext cx="151216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일반 채팅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122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3" name="Picture 3" descr="Z:\java_160823-170223\Semi_Final\시퀀스_new\5_로비_일반채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7" y="1556333"/>
            <a:ext cx="695267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6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5191" y="601400"/>
            <a:ext cx="151216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귓속말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Z:\java_160823-170223\Semi_Final\시퀀스_new\6_로비_귓속말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19622"/>
            <a:ext cx="695267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191" y="601400"/>
            <a:ext cx="151216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개설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6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Z:\java_160823-170223\Semi_Final\시퀀스_new\7_로비_방 개설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95686"/>
            <a:ext cx="6952671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04" y="1830981"/>
            <a:ext cx="3578136" cy="26803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91592" y="1947744"/>
            <a:ext cx="3453189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뿌요뿌요</a:t>
            </a:r>
            <a:endParaRPr lang="en-US" altLang="ko-KR" sz="1700" dirty="0" smtClean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en-US" altLang="ko-KR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1994</a:t>
            </a:r>
            <a:r>
              <a:rPr lang="ko-KR" altLang="en-US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년</a:t>
            </a:r>
            <a:r>
              <a:rPr lang="en-US" altLang="ko-KR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70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컴파일社</a:t>
            </a:r>
            <a:r>
              <a:rPr lang="en-US" altLang="ko-KR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일본</a:t>
            </a:r>
            <a:r>
              <a:rPr lang="en-US" altLang="ko-KR" sz="17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)</a:t>
            </a:r>
          </a:p>
          <a:p>
            <a:pPr algn="ctr"/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7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테트리스와</a:t>
            </a:r>
            <a:r>
              <a:rPr lang="ko-KR" altLang="en-US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 유사한 인터페이스</a:t>
            </a:r>
          </a:p>
          <a:p>
            <a:pPr algn="ctr"/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쉬운 조작 방식</a:t>
            </a:r>
          </a:p>
          <a:p>
            <a:pPr algn="ctr"/>
            <a:endParaRPr lang="en-US" altLang="ko-KR" sz="17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 algn="ctr"/>
            <a:r>
              <a:rPr lang="ko-KR" altLang="en-US" sz="17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방해와 상쇄라는 독특한 공방형식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51720" y="1278041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1 </a:t>
            </a:r>
            <a:r>
              <a:rPr lang="ko-KR" altLang="en-US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단계</a:t>
            </a:r>
            <a:endParaRPr lang="ko-KR" altLang="en-US" dirty="0">
              <a:ln>
                <a:solidFill>
                  <a:srgbClr val="C00000">
                    <a:alpha val="10000"/>
                  </a:srgbClr>
                </a:solidFill>
              </a:ln>
              <a:solidFill>
                <a:srgbClr val="C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71800" y="13494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개발 동기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85786" y="1712784"/>
            <a:ext cx="75608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개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요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284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191" y="596084"/>
            <a:ext cx="1512168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입장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비공개방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입장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6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4" name="Picture 2" descr="Z:\java_160823-170223\Semi_Final\시퀀스_new\8_로비_방 입장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6076"/>
            <a:ext cx="6952671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Z:\java_160823-170223\Semi_Final\시퀀스_new\9_로비_비공개방 입장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54421"/>
            <a:ext cx="6952671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1" y="601400"/>
            <a:ext cx="151216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검색 입장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8" name="Picture 2" descr="Z:\java_160823-170223\Semi_Final\시퀀스_new\10_로비_방 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94545"/>
            <a:ext cx="6952671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6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9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85191" y="597717"/>
            <a:ext cx="1512168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비공개방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검색 입장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42" name="Picture 2" descr="Z:\java_160823-170223\Semi_Final\시퀀스_new\11_로비_비공개방 검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19171"/>
            <a:ext cx="6952671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6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내부 채팅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9" name="Picture 5" descr="Z:\java_160823-170223\Semi_Final\시퀀스\111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99859"/>
            <a:ext cx="6868737" cy="434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 나가기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 descr="Z:\java_160823-170223\Semi_Final\시퀀스_new\12_게임_방나가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79662"/>
            <a:ext cx="6952671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Z:\java_160823-170223\Semi_Final\시퀀스_new\12_게임_방나가기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93157"/>
            <a:ext cx="6952671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3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시작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578" name="Picture 2" descr="Z:\java_160823-170223\Semi_Final\시퀀스_new\13_게임_시작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50381"/>
            <a:ext cx="6952671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Z:\java_160823-170223\Semi_Final\시퀀스_new\13_게임_시작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9822"/>
            <a:ext cx="6952671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4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진행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14" name="Picture 2" descr="Z:\java_160823-170223\Semi_Final\시퀀스_new\14_게임_진행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89322"/>
            <a:ext cx="6952671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9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진행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338" name="Picture 2" descr="Z:\java_160823-170223\Semi_Final\시퀀스_new\14_게임_진행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52574"/>
            <a:ext cx="6952671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91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종료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Z:\java_160823-170223\Semi_Final\시퀀스_new\15_게임_종료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22326"/>
            <a:ext cx="695267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9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191" y="599859"/>
            <a:ext cx="151216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시퀀스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다이어그램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종료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시퀀스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35696" y="555526"/>
            <a:ext cx="6952671" cy="4450525"/>
            <a:chOff x="1835696" y="555526"/>
            <a:chExt cx="6952671" cy="4450525"/>
          </a:xfrm>
        </p:grpSpPr>
        <p:pic>
          <p:nvPicPr>
            <p:cNvPr id="5" name="Picture 2" descr="Z:\java_160823-170223\Semi_Final\시퀀스_new\li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55526"/>
              <a:ext cx="6952671" cy="445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Z:\java_160823-170223\Semi_Final\시퀀스_new\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221" y="643776"/>
              <a:ext cx="500360" cy="44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Z:\java_160823-170223\Semi_Final\시퀀스_new\15_게임_종료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08187"/>
            <a:ext cx="6952671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5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146043" y="2552119"/>
            <a:ext cx="1009244" cy="1670024"/>
            <a:chOff x="2020644" y="2651839"/>
            <a:chExt cx="1009244" cy="167002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644" y="2651839"/>
              <a:ext cx="1009244" cy="1009244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2146043" y="3791999"/>
              <a:ext cx="463879" cy="529864"/>
              <a:chOff x="2185828" y="3554054"/>
              <a:chExt cx="463879" cy="529864"/>
            </a:xfrm>
          </p:grpSpPr>
          <p:sp>
            <p:nvSpPr>
              <p:cNvPr id="27" name="이등변 삼각형 26"/>
              <p:cNvSpPr/>
              <p:nvPr/>
            </p:nvSpPr>
            <p:spPr>
              <a:xfrm>
                <a:off x="2185828" y="3684024"/>
                <a:ext cx="463879" cy="399894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2245909" y="3554054"/>
                <a:ext cx="347909" cy="34790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2017930" y="21952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싱글플레이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47485" y="2182787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하나의 디바이스로 같이 플레이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58860" y="2436672"/>
            <a:ext cx="1329024" cy="1785471"/>
            <a:chOff x="5258860" y="2601377"/>
            <a:chExt cx="1329024" cy="1785471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827" y="2601377"/>
              <a:ext cx="1110168" cy="1110168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5258860" y="3856984"/>
              <a:ext cx="1329024" cy="529864"/>
              <a:chOff x="5219023" y="3874976"/>
              <a:chExt cx="1329024" cy="529864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6084168" y="3874976"/>
                <a:ext cx="463879" cy="529864"/>
                <a:chOff x="2185828" y="3554054"/>
                <a:chExt cx="463879" cy="529864"/>
              </a:xfrm>
            </p:grpSpPr>
            <p:sp>
              <p:nvSpPr>
                <p:cNvPr id="37" name="이등변 삼각형 36"/>
                <p:cNvSpPr/>
                <p:nvPr/>
              </p:nvSpPr>
              <p:spPr>
                <a:xfrm>
                  <a:off x="2185828" y="3684024"/>
                  <a:ext cx="463879" cy="399894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>
                  <a:off x="2245909" y="3554054"/>
                  <a:ext cx="347909" cy="34790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/>
              <p:cNvGrpSpPr/>
              <p:nvPr/>
            </p:nvGrpSpPr>
            <p:grpSpPr>
              <a:xfrm>
                <a:off x="5219023" y="3874976"/>
                <a:ext cx="463879" cy="529864"/>
                <a:chOff x="2185828" y="3554054"/>
                <a:chExt cx="463879" cy="529864"/>
              </a:xfrm>
            </p:grpSpPr>
            <p:sp>
              <p:nvSpPr>
                <p:cNvPr id="40" name="이등변 삼각형 39"/>
                <p:cNvSpPr/>
                <p:nvPr/>
              </p:nvSpPr>
              <p:spPr>
                <a:xfrm>
                  <a:off x="2185828" y="3684024"/>
                  <a:ext cx="463879" cy="399894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2245909" y="3554054"/>
                  <a:ext cx="347909" cy="34790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2" name="TextBox 41"/>
          <p:cNvSpPr txBox="1"/>
          <p:nvPr/>
        </p:nvSpPr>
        <p:spPr>
          <a:xfrm>
            <a:off x="2051720" y="1278041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1 </a:t>
            </a:r>
            <a:r>
              <a:rPr lang="ko-KR" altLang="en-US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단계</a:t>
            </a:r>
            <a:endParaRPr lang="ko-KR" altLang="en-US" dirty="0">
              <a:ln>
                <a:solidFill>
                  <a:srgbClr val="C00000">
                    <a:alpha val="10000"/>
                  </a:srgbClr>
                </a:solidFill>
              </a:ln>
              <a:solidFill>
                <a:srgbClr val="C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71800" y="13494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개발 동기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85786" y="1712784"/>
            <a:ext cx="75608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개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요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322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410" y="1995686"/>
            <a:ext cx="4405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Class Diagram</a:t>
            </a:r>
            <a:endParaRPr lang="en-US" altLang="ko-KR" sz="4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819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277" y="521221"/>
            <a:ext cx="3429611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서버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2" name="Picture 2" descr="Z:\java_160823-170223\Semi_Final\클래스 다이어그램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67420"/>
            <a:ext cx="17716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Z:\java_160823-170223\Semi_Final\클래스 다이어그램\UserInf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899494"/>
            <a:ext cx="15621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Z:\java_160823-170223\Semi_Final\클래스 다이어그램\RoomInf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33006"/>
            <a:ext cx="15716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4039394" y="1563638"/>
            <a:ext cx="3196902" cy="57606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039394" y="2139702"/>
            <a:ext cx="1180678" cy="504056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8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277" y="470951"/>
            <a:ext cx="342961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서버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-DB 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연결부분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30" name="꺾인 연결선 29"/>
          <p:cNvCxnSpPr/>
          <p:nvPr/>
        </p:nvCxnSpPr>
        <p:spPr>
          <a:xfrm>
            <a:off x="3989810" y="2355726"/>
            <a:ext cx="1590302" cy="648643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989810" y="2355726"/>
            <a:ext cx="1590302" cy="69187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 flipV="1">
            <a:off x="3989810" y="1364498"/>
            <a:ext cx="3684361" cy="459609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3989810" y="1364498"/>
            <a:ext cx="3684361" cy="41562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Z:\java_160823-170223\Semi_Final\클래스 다이어그램\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60" y="1299118"/>
            <a:ext cx="17716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java_160823-170223\Semi_Final\클래스 다이어그램\UserDA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71" y="743959"/>
            <a:ext cx="11239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:\java_160823-170223\Semi_Final\클래스 다이어그램\UserD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851670"/>
            <a:ext cx="14763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6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6" name="Picture 2" descr="Z:\java_160823-170223\Semi_Final\클래스 다이어그램\Main_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63637"/>
            <a:ext cx="20383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MainFrame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1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20" name="직선 화살표 연결선 19"/>
          <p:cNvCxnSpPr>
            <a:stCxn id="1026" idx="3"/>
            <a:endCxn id="4098" idx="1"/>
          </p:cNvCxnSpPr>
          <p:nvPr/>
        </p:nvCxnSpPr>
        <p:spPr>
          <a:xfrm flipV="1">
            <a:off x="5170190" y="2868613"/>
            <a:ext cx="1706066" cy="299987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Z:\java_160823-170223\Semi_Final\클래스 다이어그램\Main_inner_Jo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749300"/>
            <a:ext cx="18002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56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6" name="Picture 2" descr="Z:\java_160823-170223\Semi_Final\클래스 다이어그램\Main_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63637"/>
            <a:ext cx="20383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MainFrame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2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17" name="직선 화살표 연결선 16"/>
          <p:cNvCxnSpPr>
            <a:stCxn id="1026" idx="3"/>
          </p:cNvCxnSpPr>
          <p:nvPr/>
        </p:nvCxnSpPr>
        <p:spPr>
          <a:xfrm flipV="1">
            <a:off x="5170190" y="2047815"/>
            <a:ext cx="1377291" cy="112078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026" idx="3"/>
          </p:cNvCxnSpPr>
          <p:nvPr/>
        </p:nvCxnSpPr>
        <p:spPr>
          <a:xfrm>
            <a:off x="5170190" y="3168600"/>
            <a:ext cx="1377291" cy="773846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Z:\java_160823-170223\Semi_Final\클래스 다이어그램\Main_inner_Find_I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06" y="3135262"/>
            <a:ext cx="18002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Z:\java_160823-170223\Semi_Final\클래스 다이어그램\Main_inner_PW_Qn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06" y="1214377"/>
            <a:ext cx="18288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4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6" name="Picture 2" descr="Z:\java_160823-170223\Semi_Final\클래스 다이어그램\Main_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63637"/>
            <a:ext cx="20383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MainFrame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3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3075" name="Picture 3" descr="Z:\java_160823-170223\Semi_Final\클래스 다이어그램\Main_inner_Find_P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81" y="1209615"/>
            <a:ext cx="18192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:\java_160823-170223\Semi_Final\클래스 다이어그램\Main_inner_PW_Chan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81" y="2942321"/>
            <a:ext cx="18192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026" idx="3"/>
          </p:cNvCxnSpPr>
          <p:nvPr/>
        </p:nvCxnSpPr>
        <p:spPr>
          <a:xfrm flipV="1">
            <a:off x="5170190" y="2047815"/>
            <a:ext cx="1377291" cy="112078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026" idx="3"/>
            <a:endCxn id="3076" idx="1"/>
          </p:cNvCxnSpPr>
          <p:nvPr/>
        </p:nvCxnSpPr>
        <p:spPr>
          <a:xfrm>
            <a:off x="5170190" y="3168600"/>
            <a:ext cx="1377291" cy="773846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3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6" name="Picture 2" descr="Z:\java_160823-170223\Semi_Final\클래스 다이어그램\Main_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63637"/>
            <a:ext cx="20383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MainFrame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4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17" name="직선 화살표 연결선 16"/>
          <p:cNvCxnSpPr>
            <a:stCxn id="1026" idx="3"/>
            <a:endCxn id="6146" idx="1"/>
          </p:cNvCxnSpPr>
          <p:nvPr/>
        </p:nvCxnSpPr>
        <p:spPr>
          <a:xfrm flipV="1">
            <a:off x="5170190" y="3068587"/>
            <a:ext cx="1377291" cy="100013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Z:\java_160823-170223\Semi_Final\클래스 다이어그램\Main_interface_GameParamet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81" y="1363612"/>
            <a:ext cx="181927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4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6" name="Picture 2" descr="Z:\java_160823-170223\Semi_Final\클래스 다이어그램\Main_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56" y="1563637"/>
            <a:ext cx="20383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MainFrame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5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010006" y="2100072"/>
            <a:ext cx="723491" cy="534263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Z:\java_160823-170223\Semi_Final\클래스 다이어그램\Main_inner_Ro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13" y="766571"/>
            <a:ext cx="18192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Z:\java_160823-170223\Semi_Final\클래스 다이어그램\Main_inner_Room_Cre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497" y="3013758"/>
            <a:ext cx="18192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Z:\java_160823-170223\Semi_Final\클래스 다이어그램\Main_inner_Room_Fi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563637"/>
            <a:ext cx="18192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5010006" y="2443404"/>
            <a:ext cx="2154282" cy="190931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010006" y="2634335"/>
            <a:ext cx="723491" cy="53426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94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6" name="Picture 2" descr="Z:\java_160823-170223\Semi_Final\클래스 다이어그램\Main_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56" y="1563637"/>
            <a:ext cx="20383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MainFrame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6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010006" y="2729800"/>
            <a:ext cx="1794242" cy="1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Z:\java_160823-170223\Semi_Final\클래스 다이어그램\Main_inner_Game_Ro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605655"/>
            <a:ext cx="18192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55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Game_Room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1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010006" y="1983282"/>
            <a:ext cx="858138" cy="65105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5010006" y="2443404"/>
            <a:ext cx="2349806" cy="19093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010006" y="2634335"/>
            <a:ext cx="723491" cy="53426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Z:\java_160823-170223\Semi_Final\클래스 다이어그램\Main_inner_Game_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31" y="1467954"/>
            <a:ext cx="18192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Z:\java_160823-170223\Semi_Final\클래스 다이어그램\Game_Room_inner_Blo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812" y="1373565"/>
            <a:ext cx="1590675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Z:\java_160823-170223\Semi_Final\클래스 다이어그램\Game_Room_inner_BlockAB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22" y="3168599"/>
            <a:ext cx="159067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Z:\java_160823-170223\Semi_Final\클래스 다이어그램\Game_Room_inner_blockCD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13" y="4155926"/>
            <a:ext cx="15906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Z:\java_160823-170223\Semi_Final\클래스 다이어그램\Game_Room_inner_blockPip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364" y="840282"/>
            <a:ext cx="15906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5010006" y="2634336"/>
            <a:ext cx="563607" cy="1521590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55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51720" y="1278041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1 </a:t>
            </a:r>
            <a:r>
              <a:rPr lang="ko-KR" altLang="en-US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단계</a:t>
            </a:r>
            <a:endParaRPr lang="ko-KR" altLang="en-US" dirty="0">
              <a:ln>
                <a:solidFill>
                  <a:srgbClr val="C00000">
                    <a:alpha val="10000"/>
                  </a:srgbClr>
                </a:solidFill>
              </a:ln>
              <a:solidFill>
                <a:srgbClr val="C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71800" y="1349479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개발 동기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6" name="Picture 2" descr="Z:\java_160823-170223\Semi_Final\개요_표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1" y="1902989"/>
            <a:ext cx="6846389" cy="29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785786" y="1712784"/>
            <a:ext cx="75608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개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요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548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Game_Room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2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5010006" y="2443404"/>
            <a:ext cx="1362194" cy="19093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010006" y="2634335"/>
            <a:ext cx="1535418" cy="1161551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Z:\java_160823-170223\Semi_Final\클래스 다이어그램\Main_inner_Game_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31" y="1467954"/>
            <a:ext cx="18192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Z:\java_160823-170223\Semi_Final\클래스 다이어그램\Game_Room_inner_NextPanel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987574"/>
            <a:ext cx="15906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Z:\java_160823-170223\Semi_Final\클래스 다이어그램\Game_Room_inner_Win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424" y="3687279"/>
            <a:ext cx="16097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Game_Room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3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20" name="직선 화살표 연결선 19"/>
          <p:cNvCxnSpPr>
            <a:endCxn id="11267" idx="0"/>
          </p:cNvCxnSpPr>
          <p:nvPr/>
        </p:nvCxnSpPr>
        <p:spPr>
          <a:xfrm>
            <a:off x="5010006" y="2634336"/>
            <a:ext cx="958110" cy="71846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11266" idx="1"/>
          </p:cNvCxnSpPr>
          <p:nvPr/>
        </p:nvCxnSpPr>
        <p:spPr>
          <a:xfrm flipV="1">
            <a:off x="5010006" y="2443403"/>
            <a:ext cx="2154282" cy="190933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Z:\java_160823-170223\Semi_Final\클래스 다이어그램\Main_inner_Game_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31" y="1467954"/>
            <a:ext cx="18192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Z:\java_160823-170223\Semi_Final\클래스 다이어그램\Game_Room_inner_PuyoPanel_1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57465"/>
            <a:ext cx="16002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Z:\java_160823-170223\Semi_Final\클래스 다이어그램\Game_Room_inner_PuyoPanel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53" y="3352800"/>
            <a:ext cx="16097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Game_Room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-</a:t>
            </a:r>
            <a:r>
              <a:rPr lang="ko-KR" altLang="en-US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</a:t>
            </a:r>
            <a:r>
              <a:rPr lang="en-US" altLang="ko-KR" sz="2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4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5010006" y="1983282"/>
            <a:ext cx="858138" cy="65105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5010006" y="2538870"/>
            <a:ext cx="2226290" cy="95466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010006" y="2634335"/>
            <a:ext cx="723491" cy="534264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Z:\java_160823-170223\Semi_Final\클래스 다이어그램\Main_inner_Game_R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31" y="1467954"/>
            <a:ext cx="18192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>
            <a:off x="5010006" y="2634336"/>
            <a:ext cx="563607" cy="1521590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Z:\java_160823-170223\Semi_Final\클래스 다이어그램\Game_Room_inner_PuyoGam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77862"/>
            <a:ext cx="16002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Z:\java_160823-170223\Semi_Final\클래스 다이어그램\Game_Room_inner_PuyoGame1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47" y="982179"/>
            <a:ext cx="16002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5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클래스 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278" y="521221"/>
            <a:ext cx="4149690" cy="6381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다른 연결 클래스</a:t>
            </a:r>
            <a:endParaRPr lang="en-US" altLang="ko-KR" sz="2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3314" name="Picture 2" descr="Z:\java_160823-170223\Semi_Final\클래스 다이어그램\Main_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50" y="1296504"/>
            <a:ext cx="20383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꺾인 연결선 11"/>
          <p:cNvCxnSpPr>
            <a:endCxn id="13318" idx="1"/>
          </p:cNvCxnSpPr>
          <p:nvPr/>
        </p:nvCxnSpPr>
        <p:spPr>
          <a:xfrm flipV="1">
            <a:off x="2879200" y="1275215"/>
            <a:ext cx="2454860" cy="659463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13318" idx="1"/>
          </p:cNvCxnSpPr>
          <p:nvPr/>
        </p:nvCxnSpPr>
        <p:spPr>
          <a:xfrm flipV="1">
            <a:off x="2879200" y="1275215"/>
            <a:ext cx="2454860" cy="659463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 descr="Z:\java_160823-170223\Semi_Final\클래스 다이어그램\Canc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49" y="4122551"/>
            <a:ext cx="12382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Z:\java_160823-170223\Semi_Final\클래스 다이어그램\Hi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3524921"/>
            <a:ext cx="6953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Z:\java_160823-170223\Semi_Final\클래스 다이어그램\Lobb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25" y="1615591"/>
            <a:ext cx="7715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Z:\java_160823-170223\Semi_Final\클래스 다이어그램\Log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60" y="956127"/>
            <a:ext cx="7429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Z:\java_160823-170223\Semi_Final\클래스 다이어그램\Pop_U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902" y="2587141"/>
            <a:ext cx="8382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>
            <a:endCxn id="13317" idx="1"/>
          </p:cNvCxnSpPr>
          <p:nvPr/>
        </p:nvCxnSpPr>
        <p:spPr>
          <a:xfrm flipV="1">
            <a:off x="2879200" y="1934679"/>
            <a:ext cx="3549625" cy="319087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879200" y="2715766"/>
            <a:ext cx="3793702" cy="335708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879200" y="3524922"/>
            <a:ext cx="2681812" cy="486988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13315" idx="1"/>
          </p:cNvCxnSpPr>
          <p:nvPr/>
        </p:nvCxnSpPr>
        <p:spPr>
          <a:xfrm>
            <a:off x="2879200" y="4011910"/>
            <a:ext cx="1181649" cy="520216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13317" idx="1"/>
          </p:cNvCxnSpPr>
          <p:nvPr/>
        </p:nvCxnSpPr>
        <p:spPr>
          <a:xfrm flipV="1">
            <a:off x="2879200" y="1934679"/>
            <a:ext cx="3549625" cy="319087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/>
          <p:nvPr/>
        </p:nvCxnSpPr>
        <p:spPr>
          <a:xfrm>
            <a:off x="2859323" y="2715766"/>
            <a:ext cx="3813579" cy="360040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>
            <a:off x="2879200" y="3524922"/>
            <a:ext cx="2681812" cy="486988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endCxn id="13315" idx="1"/>
          </p:cNvCxnSpPr>
          <p:nvPr/>
        </p:nvCxnSpPr>
        <p:spPr>
          <a:xfrm>
            <a:off x="2879200" y="4011910"/>
            <a:ext cx="1181649" cy="520216"/>
          </a:xfrm>
          <a:prstGeom prst="bentConnector3">
            <a:avLst>
              <a:gd name="adj1" fmla="val 50000"/>
            </a:avLst>
          </a:prstGeom>
          <a:ln w="254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2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0681" y="1995686"/>
            <a:ext cx="3688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DB Diagram</a:t>
            </a:r>
            <a:endParaRPr lang="en-US" altLang="ko-KR" sz="4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87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DB 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다이어그램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8" name="그림 7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B$3:$E$13" spid="_x0000_s1026"/>
              </a:ext>
            </a:extLst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3305" y="2016411"/>
            <a:ext cx="6359055" cy="269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$C$22:$D$23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8782" y="1131590"/>
            <a:ext cx="38481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9064" y="1995686"/>
            <a:ext cx="2852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48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250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6" name="Picture 2" descr="D:\방입장\0.서버가 닫았을떄 서버거 끊킨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720000"/>
            <a:ext cx="5439334" cy="40839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378" y="515194"/>
            <a:ext cx="16064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서버 연결 실패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99923"/>
            <a:ext cx="2714625" cy="136207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0" y="2080961"/>
            <a:ext cx="4030754" cy="28359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7" idx="3"/>
            <a:endCxn id="1028" idx="2"/>
          </p:cNvCxnSpPr>
          <p:nvPr/>
        </p:nvCxnSpPr>
        <p:spPr>
          <a:xfrm flipV="1">
            <a:off x="4156984" y="2761998"/>
            <a:ext cx="1700321" cy="7369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2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5194"/>
            <a:ext cx="18853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회원 가입 창 팝업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88224" y="4219932"/>
            <a:ext cx="610579" cy="2274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2987824" y="3723878"/>
            <a:ext cx="3600400" cy="57598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D:\방입장\2.회원가입 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63638"/>
            <a:ext cx="2376264" cy="293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95333" y="1548198"/>
            <a:ext cx="2376264" cy="29345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833" y="2362382"/>
            <a:ext cx="3536045" cy="70290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/>
        </p:spPr>
      </p:pic>
      <p:cxnSp>
        <p:nvCxnSpPr>
          <p:cNvPr id="11" name="직선 화살표 연결선 10"/>
          <p:cNvCxnSpPr/>
          <p:nvPr/>
        </p:nvCxnSpPr>
        <p:spPr>
          <a:xfrm>
            <a:off x="5940152" y="3065287"/>
            <a:ext cx="792088" cy="115464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4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방입장\2.회원가입 창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85" y="751431"/>
            <a:ext cx="2376264" cy="293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43920"/>
            <a:ext cx="1606489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중복 체크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11648" y="1025292"/>
            <a:ext cx="488738" cy="2274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endCxn id="5" idx="1"/>
          </p:cNvCxnSpPr>
          <p:nvPr/>
        </p:nvCxnSpPr>
        <p:spPr>
          <a:xfrm flipV="1">
            <a:off x="5253720" y="1139019"/>
            <a:ext cx="2257928" cy="85666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" y="1779662"/>
            <a:ext cx="5190581" cy="282734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4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785786" y="1712784"/>
            <a:ext cx="756084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64088" y="1275606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2</a:t>
            </a:r>
            <a:r>
              <a:rPr lang="en-US" altLang="ko-KR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돋움" pitchFamily="50" charset="-127"/>
                <a:ea typeface="돋움" pitchFamily="50" charset="-127"/>
              </a:rPr>
              <a:t>단계</a:t>
            </a:r>
            <a:endParaRPr lang="ko-KR" altLang="en-US" dirty="0">
              <a:ln>
                <a:solidFill>
                  <a:srgbClr val="C00000">
                    <a:alpha val="10000"/>
                  </a:srgbClr>
                </a:solidFill>
              </a:ln>
              <a:solidFill>
                <a:srgbClr val="C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4168" y="1367733"/>
            <a:ext cx="85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개발 목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표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1583668" y="2211710"/>
            <a:ext cx="33123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583668" y="4411706"/>
            <a:ext cx="5357756" cy="1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547664" y="2941886"/>
            <a:ext cx="2736304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547664" y="3662467"/>
            <a:ext cx="41044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57603" y="1914862"/>
            <a:ext cx="64208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기존의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뿌요뿌요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 게임의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기능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테트리스의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 풀다운 기능 추가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네트워크 시스템사용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유저들 간 경쟁 시스템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데이터 베이스 시스템 도입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이용자들의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전적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t>확인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552138" y="2211554"/>
            <a:ext cx="33123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개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  요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642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789223"/>
            <a:ext cx="27241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D:\방입장\2.회원가입 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885" y="751431"/>
            <a:ext cx="2376264" cy="293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46" y="2422447"/>
            <a:ext cx="27432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43920"/>
            <a:ext cx="1606489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중복 체크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11648" y="1025292"/>
            <a:ext cx="488738" cy="2274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39952" y="789223"/>
            <a:ext cx="2427933" cy="136207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5" idx="1"/>
            <a:endCxn id="9" idx="3"/>
          </p:cNvCxnSpPr>
          <p:nvPr/>
        </p:nvCxnSpPr>
        <p:spPr>
          <a:xfrm flipH="1">
            <a:off x="6567885" y="1139019"/>
            <a:ext cx="943763" cy="33124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357101" y="2433591"/>
            <a:ext cx="2743200" cy="12747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5" idx="2"/>
            <a:endCxn id="27" idx="3"/>
          </p:cNvCxnSpPr>
          <p:nvPr/>
        </p:nvCxnSpPr>
        <p:spPr>
          <a:xfrm flipH="1">
            <a:off x="7100301" y="1252746"/>
            <a:ext cx="655716" cy="18182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68" y="3363838"/>
            <a:ext cx="273367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직선 화살표 연결선 35"/>
          <p:cNvCxnSpPr>
            <a:stCxn id="5" idx="2"/>
            <a:endCxn id="38" idx="0"/>
          </p:cNvCxnSpPr>
          <p:nvPr/>
        </p:nvCxnSpPr>
        <p:spPr>
          <a:xfrm flipH="1">
            <a:off x="7602956" y="1252746"/>
            <a:ext cx="153061" cy="208822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231356" y="3340971"/>
            <a:ext cx="2743200" cy="13509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233" y="4127177"/>
            <a:ext cx="4285282" cy="19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63" y="3263684"/>
            <a:ext cx="4648507" cy="20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63" y="1327565"/>
            <a:ext cx="4591785" cy="143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9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47" y="743744"/>
            <a:ext cx="2226171" cy="111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43920"/>
            <a:ext cx="2605414" cy="404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 입력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7170" name="Picture 2" descr="D:\방입장\2.회원가입 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504" y="948133"/>
            <a:ext cx="32191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745767" y="4064456"/>
            <a:ext cx="634546" cy="307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1"/>
          </p:cNvCxnSpPr>
          <p:nvPr/>
        </p:nvCxnSpPr>
        <p:spPr>
          <a:xfrm flipH="1" flipV="1">
            <a:off x="5364088" y="1859112"/>
            <a:ext cx="1381679" cy="23590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275855" y="746026"/>
            <a:ext cx="2226171" cy="111308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3" y="1906530"/>
            <a:ext cx="6329120" cy="26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4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746026"/>
            <a:ext cx="2226171" cy="111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6617"/>
            <a:ext cx="18133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와 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확인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일치하지 않을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5" name="Picture 2" descr="D:\방입장\2.회원가입 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504" y="948133"/>
            <a:ext cx="32191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745767" y="4064456"/>
            <a:ext cx="634546" cy="307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 flipV="1">
            <a:off x="5364088" y="1859112"/>
            <a:ext cx="1381679" cy="23590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75855" y="746026"/>
            <a:ext cx="2226171" cy="111308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95686"/>
            <a:ext cx="50006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6617"/>
            <a:ext cx="28214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 미 입력 시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 유효성 검사 실패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4" y="746026"/>
            <a:ext cx="2226171" cy="111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D:\방입장\2.회원가입 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504" y="948133"/>
            <a:ext cx="32191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745767" y="4064456"/>
            <a:ext cx="634546" cy="307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 flipV="1">
            <a:off x="5364088" y="1859112"/>
            <a:ext cx="1381679" cy="23590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75855" y="746026"/>
            <a:ext cx="2226171" cy="111308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09568"/>
            <a:ext cx="74009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방입장\10.이메일 종류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01290"/>
            <a:ext cx="3492237" cy="40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710" y="513932"/>
            <a:ext cx="18133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콤보박스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‘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직접 입력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32240" y="3147814"/>
            <a:ext cx="567337" cy="129614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08" y="1779662"/>
            <a:ext cx="16954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996000" y="1759868"/>
            <a:ext cx="1608448" cy="4007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7084739" y="2160662"/>
            <a:ext cx="511597" cy="9871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5" y="1563638"/>
            <a:ext cx="5353621" cy="14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4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4" y="746027"/>
            <a:ext cx="2226171" cy="111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D:\방입장\2.회원가입 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504" y="948133"/>
            <a:ext cx="32191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745767" y="4064456"/>
            <a:ext cx="634546" cy="307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 flipV="1">
            <a:off x="5364088" y="1859112"/>
            <a:ext cx="1381679" cy="23590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75855" y="746026"/>
            <a:ext cx="2226171" cy="111308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4378" y="516617"/>
            <a:ext cx="28214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이메</a:t>
            </a:r>
            <a:r>
              <a:rPr lang="ko-KR" altLang="en-US" sz="1600" dirty="0" err="1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미 입력 시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 유효성 검사 실패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63" y="2021543"/>
            <a:ext cx="5583202" cy="18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63" y="2332423"/>
            <a:ext cx="5353621" cy="14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5194"/>
            <a:ext cx="22453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답변 </a:t>
            </a:r>
            <a:r>
              <a:rPr lang="ko-KR" altLang="en-US" sz="160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 입력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4" y="746027"/>
            <a:ext cx="2226171" cy="111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D:\방입장\2.회원가입 창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504" y="948133"/>
            <a:ext cx="32191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745767" y="4064456"/>
            <a:ext cx="634546" cy="3074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 flipV="1">
            <a:off x="5364088" y="1859112"/>
            <a:ext cx="1381679" cy="23590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75855" y="746026"/>
            <a:ext cx="2226171" cy="111308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95" y="1995686"/>
            <a:ext cx="5860032" cy="30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7" y="976859"/>
            <a:ext cx="4679448" cy="2535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D:\방입장\13.회원가입 다입력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61" y="746026"/>
            <a:ext cx="3602138" cy="37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5194"/>
            <a:ext cx="1957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회원 가입 완료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643029"/>
            <a:ext cx="26860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671661" y="4011910"/>
            <a:ext cx="711353" cy="3390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 flipV="1">
            <a:off x="5474261" y="3005104"/>
            <a:ext cx="1197400" cy="117634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987824" y="1631398"/>
            <a:ext cx="2686050" cy="136207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0949"/>
            <a:ext cx="5998419" cy="148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4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42" y="1127047"/>
            <a:ext cx="27051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5194"/>
            <a:ext cx="18853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6342" y="4209046"/>
            <a:ext cx="610579" cy="2274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4644008" y="3413047"/>
            <a:ext cx="987624" cy="79599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21242" y="1127047"/>
            <a:ext cx="2705100" cy="2286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8" y="3569725"/>
            <a:ext cx="58293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7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7066"/>
            <a:ext cx="2705100" cy="229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7062"/>
            <a:ext cx="28214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 미 입력 또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는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존재하지 않는 이름일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69" y="2861359"/>
            <a:ext cx="27051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104567" y="2836366"/>
            <a:ext cx="2705101" cy="13430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248136" y="2436118"/>
            <a:ext cx="317239" cy="400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882788" y="2148086"/>
            <a:ext cx="682587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" y="3651870"/>
            <a:ext cx="5774349" cy="77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7" y="4515966"/>
            <a:ext cx="4431407" cy="17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" y="1842834"/>
            <a:ext cx="4431407" cy="174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3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돋움" pitchFamily="50" charset="-127"/>
                <a:ea typeface="돋움" pitchFamily="50" charset="-127"/>
                <a:cs typeface="한컴돋움" pitchFamily="18" charset="2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Semi Project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8390" y="277161"/>
            <a:ext cx="1782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세영이뿌네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01321" y="214296"/>
            <a:ext cx="15702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마인드 </a:t>
            </a:r>
            <a:r>
              <a:rPr lang="ko-KR" altLang="en-US" sz="105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맵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285688" y="2182217"/>
            <a:ext cx="2035387" cy="100517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b="1" dirty="0" err="1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세영이뿌네</a:t>
            </a:r>
            <a:endParaRPr lang="ko-KR" altLang="en-US" sz="15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257345" y="1476757"/>
            <a:ext cx="1253625" cy="29723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게임</a:t>
            </a:r>
            <a:endParaRPr lang="ko-KR" altLang="en-US" sz="15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4" name="직선 연결선 13"/>
          <p:cNvCxnSpPr>
            <a:stCxn id="13" idx="2"/>
            <a:endCxn id="12" idx="1"/>
          </p:cNvCxnSpPr>
          <p:nvPr/>
        </p:nvCxnSpPr>
        <p:spPr>
          <a:xfrm>
            <a:off x="2884158" y="1773989"/>
            <a:ext cx="699606" cy="5554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39" idx="2"/>
            <a:endCxn id="12" idx="7"/>
          </p:cNvCxnSpPr>
          <p:nvPr/>
        </p:nvCxnSpPr>
        <p:spPr>
          <a:xfrm flipH="1">
            <a:off x="5022999" y="1478812"/>
            <a:ext cx="689702" cy="85061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2" idx="5"/>
            <a:endCxn id="40" idx="0"/>
          </p:cNvCxnSpPr>
          <p:nvPr/>
        </p:nvCxnSpPr>
        <p:spPr>
          <a:xfrm>
            <a:off x="5022999" y="3040190"/>
            <a:ext cx="761710" cy="5561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2" idx="3"/>
            <a:endCxn id="41" idx="0"/>
          </p:cNvCxnSpPr>
          <p:nvPr/>
        </p:nvCxnSpPr>
        <p:spPr>
          <a:xfrm flipH="1">
            <a:off x="2854153" y="3040190"/>
            <a:ext cx="729611" cy="6243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547483" y="3234008"/>
            <a:ext cx="479408" cy="1316004"/>
            <a:chOff x="2035729" y="3145520"/>
            <a:chExt cx="479408" cy="1316004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11635" y="3145520"/>
              <a:ext cx="3502" cy="13160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2035729" y="4461524"/>
              <a:ext cx="4759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2039231" y="3154016"/>
              <a:ext cx="4759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2039231" y="3576304"/>
              <a:ext cx="4759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2039231" y="4051652"/>
              <a:ext cx="4759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6582085" y="3326623"/>
            <a:ext cx="312979" cy="882409"/>
            <a:chOff x="6084168" y="3145520"/>
            <a:chExt cx="504056" cy="1067715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6084168" y="314552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084168" y="3154016"/>
              <a:ext cx="0" cy="105921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084168" y="4213235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/>
          <p:cNvCxnSpPr/>
          <p:nvPr/>
        </p:nvCxnSpPr>
        <p:spPr>
          <a:xfrm flipH="1">
            <a:off x="2038162" y="895879"/>
            <a:ext cx="4112" cy="15517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548422" y="904375"/>
            <a:ext cx="497354" cy="1543224"/>
            <a:chOff x="1940026" y="912529"/>
            <a:chExt cx="497354" cy="1543224"/>
          </a:xfrm>
        </p:grpSpPr>
        <p:cxnSp>
          <p:nvCxnSpPr>
            <p:cNvPr id="30" name="직선 연결선 29"/>
            <p:cNvCxnSpPr/>
            <p:nvPr/>
          </p:nvCxnSpPr>
          <p:spPr>
            <a:xfrm flipH="1">
              <a:off x="1953860" y="2455753"/>
              <a:ext cx="4759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1961474" y="912529"/>
              <a:ext cx="4759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1940721" y="1391756"/>
              <a:ext cx="4759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1940026" y="1943502"/>
              <a:ext cx="47590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6509587" y="853106"/>
            <a:ext cx="567526" cy="957904"/>
            <a:chOff x="5328079" y="779486"/>
            <a:chExt cx="515932" cy="957904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328079" y="787792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5333352" y="779486"/>
              <a:ext cx="13206" cy="9579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339955" y="1233962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339955" y="1725887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모서리가 둥근 직사각형 38"/>
          <p:cNvSpPr/>
          <p:nvPr/>
        </p:nvSpPr>
        <p:spPr>
          <a:xfrm>
            <a:off x="5085888" y="1181580"/>
            <a:ext cx="1253625" cy="29723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기능</a:t>
            </a:r>
            <a:endParaRPr lang="ko-KR" altLang="en-US" sz="15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157896" y="3596342"/>
            <a:ext cx="1253625" cy="29723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뿌요뿌요</a:t>
            </a:r>
            <a:endParaRPr lang="ko-KR" altLang="en-US" sz="15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27340" y="3664492"/>
            <a:ext cx="1253625" cy="29723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네트워크</a:t>
            </a:r>
            <a:endParaRPr lang="ko-KR" altLang="en-US" sz="15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8458" y="765875"/>
            <a:ext cx="1463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간편한 플레이방식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5454" y="1245102"/>
            <a:ext cx="53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승</a:t>
            </a:r>
            <a:r>
              <a:rPr lang="ko-KR" altLang="en-US" sz="1200" b="1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패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4255" y="1786807"/>
            <a:ext cx="645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경쟁전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4255" y="2329422"/>
            <a:ext cx="645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랭</a:t>
            </a:r>
            <a:r>
              <a:rPr lang="ko-KR" altLang="en-US" sz="1200" b="1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크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1485" y="3104004"/>
            <a:ext cx="645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채팅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5711" y="3525992"/>
            <a:ext cx="645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회원</a:t>
            </a:r>
            <a:r>
              <a:rPr lang="ko-KR" altLang="en-US" sz="1200" b="1" dirty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제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5454" y="4407863"/>
            <a:ext cx="645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Room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5710" y="4001639"/>
            <a:ext cx="645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DB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81102" y="726541"/>
            <a:ext cx="95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네트워</a:t>
            </a:r>
            <a:r>
              <a:rPr lang="ko-KR" altLang="en-US" sz="1200" b="1" dirty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81102" y="1168719"/>
            <a:ext cx="95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대전모</a:t>
            </a:r>
            <a:r>
              <a:rPr lang="ko-KR" altLang="en-US" sz="1200" b="1" dirty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78449" y="1662744"/>
            <a:ext cx="95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풀 다운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27448" y="2088647"/>
            <a:ext cx="95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33699" y="4080035"/>
            <a:ext cx="95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차별</a:t>
            </a:r>
            <a:r>
              <a:rPr lang="ko-KR" altLang="en-US" sz="1200" b="1" dirty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성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08953" y="3194177"/>
            <a:ext cx="95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유사성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7526576" y="3330612"/>
            <a:ext cx="19433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521624" y="3962319"/>
            <a:ext cx="213768" cy="602697"/>
            <a:chOff x="6084168" y="3145520"/>
            <a:chExt cx="504056" cy="1067715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6084168" y="3145520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6084168" y="3154016"/>
              <a:ext cx="0" cy="105921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6084168" y="4213235"/>
              <a:ext cx="50405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7709340" y="3192908"/>
            <a:ext cx="1098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룰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501321" y="4408732"/>
            <a:ext cx="146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풀다운</a:t>
            </a:r>
            <a:endParaRPr lang="ko-KR" altLang="en-US" sz="1200" b="1" dirty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719609" y="3825025"/>
            <a:ext cx="1031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5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네트워크</a:t>
            </a:r>
            <a:endParaRPr lang="en-US" altLang="ko-KR" sz="1200" b="1" dirty="0" smtClean="0">
              <a:solidFill>
                <a:schemeClr val="accent5">
                  <a:lumMod val="50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6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71" y="976858"/>
            <a:ext cx="27051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900" y="668330"/>
            <a:ext cx="2705100" cy="229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27062"/>
            <a:ext cx="282143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미입력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또는 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존재하지 않는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이메일일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04568" y="976859"/>
            <a:ext cx="2705101" cy="13430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endCxn id="11" idx="1"/>
          </p:cNvCxnSpPr>
          <p:nvPr/>
        </p:nvCxnSpPr>
        <p:spPr>
          <a:xfrm flipV="1">
            <a:off x="5084443" y="1648372"/>
            <a:ext cx="1020125" cy="86598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401856" y="2370337"/>
            <a:ext cx="682587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" y="2776385"/>
            <a:ext cx="5234930" cy="205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11" y="697387"/>
            <a:ext cx="2705100" cy="229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995" y="2867530"/>
            <a:ext cx="2705100" cy="134302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740454"/>
            <a:ext cx="2821438" cy="77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맞는 정보 입력 시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3" name="직선 화살표 연결선 12"/>
          <p:cNvCxnSpPr>
            <a:stCxn id="16" idx="3"/>
            <a:endCxn id="14339" idx="0"/>
          </p:cNvCxnSpPr>
          <p:nvPr/>
        </p:nvCxnSpPr>
        <p:spPr>
          <a:xfrm>
            <a:off x="6913244" y="2551301"/>
            <a:ext cx="574301" cy="31622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230657" y="2407285"/>
            <a:ext cx="682587" cy="2880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" y="2163727"/>
            <a:ext cx="5052673" cy="198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33" y="4089741"/>
            <a:ext cx="3181479" cy="70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1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42" y="1117522"/>
            <a:ext cx="2705100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15194"/>
            <a:ext cx="188533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26342" y="4209046"/>
            <a:ext cx="610579" cy="22745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4644008" y="3413047"/>
            <a:ext cx="987624" cy="79599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21242" y="1127047"/>
            <a:ext cx="2705100" cy="22860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7" y="3522100"/>
            <a:ext cx="502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8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D:\방입장\pw찾기_!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601" y="1191171"/>
            <a:ext cx="27241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방입장\pw찾기_ID오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044" y="976859"/>
            <a:ext cx="27241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07325"/>
            <a:ext cx="25268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 입력 또는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오류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2628" y="2910018"/>
            <a:ext cx="630494" cy="3098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633122" y="2067694"/>
            <a:ext cx="1461922" cy="9560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095044" y="980390"/>
            <a:ext cx="2724150" cy="13775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87628"/>
            <a:ext cx="3633589" cy="206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98" y="4155926"/>
            <a:ext cx="5544616" cy="50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750466"/>
            <a:ext cx="6124798" cy="22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0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D:\방입장\pw찾기_이메일오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449" y="967333"/>
            <a:ext cx="27241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D:\방입장\pw찾기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524" y="1195933"/>
            <a:ext cx="2724150" cy="2324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07325"/>
            <a:ext cx="25268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미 입력 또는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오류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2628" y="2910018"/>
            <a:ext cx="630494" cy="3098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633122" y="2067694"/>
            <a:ext cx="1461922" cy="9560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095044" y="980390"/>
            <a:ext cx="2724150" cy="13775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8" y="2896124"/>
            <a:ext cx="3793813" cy="215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210" y="4608849"/>
            <a:ext cx="5820984" cy="26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82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방입장\pw찾기_3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91" y="980390"/>
            <a:ext cx="2733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:\방입장\pw찾기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5458"/>
            <a:ext cx="2724150" cy="2305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02628" y="2910018"/>
            <a:ext cx="630494" cy="3098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633122" y="2067694"/>
            <a:ext cx="1461922" cy="95605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095044" y="980390"/>
            <a:ext cx="2724150" cy="23241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4378" y="555526"/>
            <a:ext cx="25268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정확한 정보 입력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51870"/>
            <a:ext cx="43338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방입장\pw찾기_3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81" y="973126"/>
            <a:ext cx="2733675" cy="2324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:\방입장\pw찾기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5458"/>
            <a:ext cx="2724150" cy="2305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D:\방입장\pw찾기_3_1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89" y="1297703"/>
            <a:ext cx="27146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0352" y="2678828"/>
            <a:ext cx="630494" cy="3098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6421214" y="2499742"/>
            <a:ext cx="1319138" cy="33398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697064" y="1297703"/>
            <a:ext cx="2724150" cy="13811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4378" y="557561"/>
            <a:ext cx="252686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답변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미입력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또는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답변 오류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88632"/>
            <a:ext cx="4329336" cy="194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5142"/>
            <a:ext cx="70675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54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방입장\pw찾기_3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81" y="973126"/>
            <a:ext cx="2733675" cy="2324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:\방입장\pw찾기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5458"/>
            <a:ext cx="2724150" cy="2305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40352" y="2678828"/>
            <a:ext cx="630494" cy="3098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6421214" y="2499742"/>
            <a:ext cx="1319138" cy="33398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mfg98\OneDrive\문서\카카오톡 받은 파일\KakaoTalk_20161121_0251570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07" y="976858"/>
            <a:ext cx="2743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4378" y="555526"/>
            <a:ext cx="25268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정확한 답변 입력 시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95766" y="976858"/>
            <a:ext cx="2724150" cy="232036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1" y="3605978"/>
            <a:ext cx="48672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6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방입장\1.메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593417"/>
            <a:ext cx="5656526" cy="42408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D:\방입장\pw찾기_3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81" y="973126"/>
            <a:ext cx="2733675" cy="2324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:\방입장\pw찾기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5458"/>
            <a:ext cx="2724150" cy="23050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mfg98\OneDrive\문서\카카오톡 받은 파일\KakaoTalk_20161121_0251570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21" y="1386523"/>
            <a:ext cx="2743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D:\방입장\pw찾기_3_1_2_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3" y="773101"/>
            <a:ext cx="27241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52120" y="3129159"/>
            <a:ext cx="732426" cy="30980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6248136" y="2135176"/>
            <a:ext cx="572533" cy="99398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789613" y="773101"/>
            <a:ext cx="2724150" cy="136207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4378" y="555526"/>
            <a:ext cx="252686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찾기 </a:t>
            </a:r>
            <a:r>
              <a:rPr lang="ko-KR" altLang="en-US" sz="1600" dirty="0" err="1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팝업창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PW </a:t>
            </a: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변경 완료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8" y="2719853"/>
            <a:ext cx="3289916" cy="666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5" y="1386524"/>
            <a:ext cx="3271228" cy="62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8" y="3406458"/>
            <a:ext cx="4797356" cy="170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3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7119" y="214296"/>
            <a:ext cx="1619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시연 화면</a:t>
            </a:r>
            <a:endParaRPr lang="en-US" altLang="ko-KR" sz="105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378" y="534457"/>
            <a:ext cx="22453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 후 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 로비 화면</a:t>
            </a:r>
            <a:endParaRPr lang="en-US" altLang="ko-KR" sz="1600" dirty="0" smtClean="0">
              <a:ln>
                <a:solidFill>
                  <a:schemeClr val="tx1">
                    <a:lumMod val="85000"/>
                    <a:lumOff val="15000"/>
                    <a:alpha val="2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2531" name="Picture 3" descr="D:\방입장\1.메인_로그인 입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68106"/>
            <a:ext cx="4671742" cy="35270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020272" y="4299942"/>
            <a:ext cx="504056" cy="21916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7272300" y="4210718"/>
            <a:ext cx="108012" cy="19880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D:\전체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394" y="667020"/>
            <a:ext cx="4674555" cy="354369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7814"/>
            <a:ext cx="4925165" cy="168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0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6664</TotalTime>
  <Words>1344</Words>
  <Application>Microsoft Office PowerPoint</Application>
  <PresentationFormat>화면 슬라이드 쇼(16:9)</PresentationFormat>
  <Paragraphs>594</Paragraphs>
  <Slides>148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148</vt:i4>
      </vt:variant>
    </vt:vector>
  </HeadingPairs>
  <TitlesOfParts>
    <vt:vector size="154" baseType="lpstr">
      <vt:lpstr>굴림</vt:lpstr>
      <vt:lpstr>Arial</vt:lpstr>
      <vt:lpstr>돋움</vt:lpstr>
      <vt:lpstr>맑은 고딕</vt:lpstr>
      <vt:lpstr>한컴돋움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M.K Yoon</cp:lastModifiedBy>
  <cp:revision>420</cp:revision>
  <dcterms:created xsi:type="dcterms:W3CDTF">2014-11-28T13:21:41Z</dcterms:created>
  <dcterms:modified xsi:type="dcterms:W3CDTF">2016-11-21T06:34:11Z</dcterms:modified>
</cp:coreProperties>
</file>